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60"/>
  </p:notesMasterIdLst>
  <p:handoutMasterIdLst>
    <p:handoutMasterId r:id="rId61"/>
  </p:handoutMasterIdLst>
  <p:sldIdLst>
    <p:sldId id="541" r:id="rId5"/>
    <p:sldId id="472" r:id="rId6"/>
    <p:sldId id="547" r:id="rId7"/>
    <p:sldId id="473" r:id="rId8"/>
    <p:sldId id="562" r:id="rId9"/>
    <p:sldId id="563" r:id="rId10"/>
    <p:sldId id="564" r:id="rId11"/>
    <p:sldId id="476" r:id="rId12"/>
    <p:sldId id="546" r:id="rId13"/>
    <p:sldId id="559" r:id="rId14"/>
    <p:sldId id="474" r:id="rId15"/>
    <p:sldId id="539" r:id="rId16"/>
    <p:sldId id="540" r:id="rId17"/>
    <p:sldId id="493" r:id="rId18"/>
    <p:sldId id="542" r:id="rId19"/>
    <p:sldId id="560" r:id="rId20"/>
    <p:sldId id="566" r:id="rId21"/>
    <p:sldId id="558" r:id="rId22"/>
    <p:sldId id="497" r:id="rId23"/>
    <p:sldId id="553" r:id="rId24"/>
    <p:sldId id="554" r:id="rId25"/>
    <p:sldId id="543" r:id="rId26"/>
    <p:sldId id="503" r:id="rId27"/>
    <p:sldId id="504" r:id="rId28"/>
    <p:sldId id="507" r:id="rId29"/>
    <p:sldId id="512" r:id="rId30"/>
    <p:sldId id="508" r:id="rId31"/>
    <p:sldId id="509" r:id="rId32"/>
    <p:sldId id="511" r:id="rId33"/>
    <p:sldId id="548" r:id="rId34"/>
    <p:sldId id="513" r:id="rId35"/>
    <p:sldId id="514" r:id="rId36"/>
    <p:sldId id="550" r:id="rId37"/>
    <p:sldId id="516" r:id="rId38"/>
    <p:sldId id="565" r:id="rId39"/>
    <p:sldId id="551" r:id="rId40"/>
    <p:sldId id="518" r:id="rId41"/>
    <p:sldId id="519" r:id="rId42"/>
    <p:sldId id="520" r:id="rId43"/>
    <p:sldId id="521" r:id="rId44"/>
    <p:sldId id="522" r:id="rId45"/>
    <p:sldId id="524" r:id="rId46"/>
    <p:sldId id="523" r:id="rId47"/>
    <p:sldId id="527" r:id="rId48"/>
    <p:sldId id="528" r:id="rId49"/>
    <p:sldId id="529" r:id="rId50"/>
    <p:sldId id="530" r:id="rId51"/>
    <p:sldId id="531" r:id="rId52"/>
    <p:sldId id="552" r:id="rId53"/>
    <p:sldId id="532" r:id="rId54"/>
    <p:sldId id="536" r:id="rId55"/>
    <p:sldId id="533" r:id="rId56"/>
    <p:sldId id="534" r:id="rId57"/>
    <p:sldId id="556" r:id="rId58"/>
    <p:sldId id="399" r:id="rId59"/>
  </p:sldIdLst>
  <p:sldSz cx="12192000" cy="6858000"/>
  <p:notesSz cx="7315200" cy="96012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Henrich" initials="JH" lastIdx="4" clrIdx="0">
    <p:extLst>
      <p:ext uri="{19B8F6BF-5375-455C-9EA6-DF929625EA0E}">
        <p15:presenceInfo xmlns:p15="http://schemas.microsoft.com/office/powerpoint/2012/main" userId="S::jhenrich@aaii.com::43b1badf-3649-4756-ab1c-33d6ce4195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CFFFFF"/>
    <a:srgbClr val="BBE0E3"/>
    <a:srgbClr val="3333FF"/>
    <a:srgbClr val="CC3300"/>
    <a:srgbClr val="3333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F26913-1D3B-4D3C-8BF5-4F5FFA971E4E}" v="49" dt="2022-09-15T14:55:52.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19" autoAdjust="0"/>
  </p:normalViewPr>
  <p:slideViewPr>
    <p:cSldViewPr snapToGrid="0">
      <p:cViewPr varScale="1">
        <p:scale>
          <a:sx n="85" d="100"/>
          <a:sy n="85" d="100"/>
        </p:scale>
        <p:origin x="1554"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Thorp" userId="34c519b5-1ee3-4ac6-9538-583c4babccb4" providerId="ADAL" clId="{56F5343F-B8D3-8C40-8ED8-8F8DCA70B594}"/>
    <pc:docChg chg="custSel modSld">
      <pc:chgData name="Wayne Thorp" userId="34c519b5-1ee3-4ac6-9538-583c4babccb4" providerId="ADAL" clId="{56F5343F-B8D3-8C40-8ED8-8F8DCA70B594}" dt="2022-09-08T19:53:02.509" v="2141" actId="20577"/>
      <pc:docMkLst>
        <pc:docMk/>
      </pc:docMkLst>
      <pc:sldChg chg="modNotesTx">
        <pc:chgData name="Wayne Thorp" userId="34c519b5-1ee3-4ac6-9538-583c4babccb4" providerId="ADAL" clId="{56F5343F-B8D3-8C40-8ED8-8F8DCA70B594}" dt="2022-09-08T19:19:07.254" v="122" actId="20577"/>
        <pc:sldMkLst>
          <pc:docMk/>
          <pc:sldMk cId="0" sldId="472"/>
        </pc:sldMkLst>
      </pc:sldChg>
      <pc:sldChg chg="modNotesTx">
        <pc:chgData name="Wayne Thorp" userId="34c519b5-1ee3-4ac6-9538-583c4babccb4" providerId="ADAL" clId="{56F5343F-B8D3-8C40-8ED8-8F8DCA70B594}" dt="2022-09-08T19:22:05.246" v="293" actId="20577"/>
        <pc:sldMkLst>
          <pc:docMk/>
          <pc:sldMk cId="0" sldId="473"/>
        </pc:sldMkLst>
      </pc:sldChg>
      <pc:sldChg chg="modNotesTx">
        <pc:chgData name="Wayne Thorp" userId="34c519b5-1ee3-4ac6-9538-583c4babccb4" providerId="ADAL" clId="{56F5343F-B8D3-8C40-8ED8-8F8DCA70B594}" dt="2022-09-08T19:33:45.238" v="926" actId="20577"/>
        <pc:sldMkLst>
          <pc:docMk/>
          <pc:sldMk cId="0" sldId="474"/>
        </pc:sldMkLst>
      </pc:sldChg>
      <pc:sldChg chg="modNotesTx">
        <pc:chgData name="Wayne Thorp" userId="34c519b5-1ee3-4ac6-9538-583c4babccb4" providerId="ADAL" clId="{56F5343F-B8D3-8C40-8ED8-8F8DCA70B594}" dt="2022-09-08T19:25:56.554" v="463" actId="20577"/>
        <pc:sldMkLst>
          <pc:docMk/>
          <pc:sldMk cId="0" sldId="476"/>
        </pc:sldMkLst>
      </pc:sldChg>
      <pc:sldChg chg="modNotesTx">
        <pc:chgData name="Wayne Thorp" userId="34c519b5-1ee3-4ac6-9538-583c4babccb4" providerId="ADAL" clId="{56F5343F-B8D3-8C40-8ED8-8F8DCA70B594}" dt="2022-09-08T19:36:42.196" v="1207" actId="20577"/>
        <pc:sldMkLst>
          <pc:docMk/>
          <pc:sldMk cId="35147001" sldId="493"/>
        </pc:sldMkLst>
      </pc:sldChg>
      <pc:sldChg chg="modNotesTx">
        <pc:chgData name="Wayne Thorp" userId="34c519b5-1ee3-4ac6-9538-583c4babccb4" providerId="ADAL" clId="{56F5343F-B8D3-8C40-8ED8-8F8DCA70B594}" dt="2022-09-08T19:44:52.175" v="1767" actId="20577"/>
        <pc:sldMkLst>
          <pc:docMk/>
          <pc:sldMk cId="63068112" sldId="497"/>
        </pc:sldMkLst>
      </pc:sldChg>
      <pc:sldChg chg="modSp">
        <pc:chgData name="Wayne Thorp" userId="34c519b5-1ee3-4ac6-9538-583c4babccb4" providerId="ADAL" clId="{56F5343F-B8D3-8C40-8ED8-8F8DCA70B594}" dt="2022-08-31T17:41:06.017" v="51" actId="20577"/>
        <pc:sldMkLst>
          <pc:docMk/>
          <pc:sldMk cId="3116817613" sldId="513"/>
        </pc:sldMkLst>
        <pc:spChg chg="mod">
          <ac:chgData name="Wayne Thorp" userId="34c519b5-1ee3-4ac6-9538-583c4babccb4" providerId="ADAL" clId="{56F5343F-B8D3-8C40-8ED8-8F8DCA70B594}" dt="2022-08-31T17:41:06.017" v="51" actId="20577"/>
          <ac:spMkLst>
            <pc:docMk/>
            <pc:sldMk cId="3116817613" sldId="513"/>
            <ac:spMk id="3" creationId="{00000000-0000-0000-0000-000000000000}"/>
          </ac:spMkLst>
        </pc:spChg>
      </pc:sldChg>
      <pc:sldChg chg="modNotesTx">
        <pc:chgData name="Wayne Thorp" userId="34c519b5-1ee3-4ac6-9538-583c4babccb4" providerId="ADAL" clId="{56F5343F-B8D3-8C40-8ED8-8F8DCA70B594}" dt="2022-09-08T19:51:11.299" v="2093" actId="20577"/>
        <pc:sldMkLst>
          <pc:docMk/>
          <pc:sldMk cId="1161923171" sldId="516"/>
        </pc:sldMkLst>
      </pc:sldChg>
      <pc:sldChg chg="modNotesTx">
        <pc:chgData name="Wayne Thorp" userId="34c519b5-1ee3-4ac6-9538-583c4babccb4" providerId="ADAL" clId="{56F5343F-B8D3-8C40-8ED8-8F8DCA70B594}" dt="2022-09-08T19:52:32.566" v="2108" actId="14"/>
        <pc:sldMkLst>
          <pc:docMk/>
          <pc:sldMk cId="3429322074" sldId="518"/>
        </pc:sldMkLst>
      </pc:sldChg>
      <pc:sldChg chg="modNotesTx">
        <pc:chgData name="Wayne Thorp" userId="34c519b5-1ee3-4ac6-9538-583c4babccb4" providerId="ADAL" clId="{56F5343F-B8D3-8C40-8ED8-8F8DCA70B594}" dt="2022-09-08T19:53:02.509" v="2141" actId="20577"/>
        <pc:sldMkLst>
          <pc:docMk/>
          <pc:sldMk cId="1401187268" sldId="520"/>
        </pc:sldMkLst>
      </pc:sldChg>
      <pc:sldChg chg="modNotesTx">
        <pc:chgData name="Wayne Thorp" userId="34c519b5-1ee3-4ac6-9538-583c4babccb4" providerId="ADAL" clId="{56F5343F-B8D3-8C40-8ED8-8F8DCA70B594}" dt="2022-09-08T19:34:42.009" v="941" actId="20577"/>
        <pc:sldMkLst>
          <pc:docMk/>
          <pc:sldMk cId="2804020817" sldId="539"/>
        </pc:sldMkLst>
      </pc:sldChg>
      <pc:sldChg chg="modNotesTx">
        <pc:chgData name="Wayne Thorp" userId="34c519b5-1ee3-4ac6-9538-583c4babccb4" providerId="ADAL" clId="{56F5343F-B8D3-8C40-8ED8-8F8DCA70B594}" dt="2022-09-08T19:35:53.040" v="1151" actId="20577"/>
        <pc:sldMkLst>
          <pc:docMk/>
          <pc:sldMk cId="4192123397" sldId="540"/>
        </pc:sldMkLst>
      </pc:sldChg>
      <pc:sldChg chg="modSp modNotesTx">
        <pc:chgData name="Wayne Thorp" userId="34c519b5-1ee3-4ac6-9538-583c4babccb4" providerId="ADAL" clId="{56F5343F-B8D3-8C40-8ED8-8F8DCA70B594}" dt="2022-09-08T19:11:54.893" v="81" actId="20577"/>
        <pc:sldMkLst>
          <pc:docMk/>
          <pc:sldMk cId="324096983" sldId="541"/>
        </pc:sldMkLst>
        <pc:spChg chg="mod">
          <ac:chgData name="Wayne Thorp" userId="34c519b5-1ee3-4ac6-9538-583c4babccb4" providerId="ADAL" clId="{56F5343F-B8D3-8C40-8ED8-8F8DCA70B594}" dt="2022-09-08T18:54:46.051" v="57" actId="14100"/>
          <ac:spMkLst>
            <pc:docMk/>
            <pc:sldMk cId="324096983" sldId="541"/>
            <ac:spMk id="4099" creationId="{00000000-0000-0000-0000-000000000000}"/>
          </ac:spMkLst>
        </pc:spChg>
      </pc:sldChg>
      <pc:sldChg chg="modNotesTx">
        <pc:chgData name="Wayne Thorp" userId="34c519b5-1ee3-4ac6-9538-583c4babccb4" providerId="ADAL" clId="{56F5343F-B8D3-8C40-8ED8-8F8DCA70B594}" dt="2022-09-08T19:38:08.530" v="1295" actId="20577"/>
        <pc:sldMkLst>
          <pc:docMk/>
          <pc:sldMk cId="1612486250" sldId="542"/>
        </pc:sldMkLst>
      </pc:sldChg>
      <pc:sldChg chg="modNotesTx">
        <pc:chgData name="Wayne Thorp" userId="34c519b5-1ee3-4ac6-9538-583c4babccb4" providerId="ADAL" clId="{56F5343F-B8D3-8C40-8ED8-8F8DCA70B594}" dt="2022-09-08T19:28:02.655" v="465" actId="20577"/>
        <pc:sldMkLst>
          <pc:docMk/>
          <pc:sldMk cId="2462939797" sldId="546"/>
        </pc:sldMkLst>
      </pc:sldChg>
      <pc:sldChg chg="modNotesTx">
        <pc:chgData name="Wayne Thorp" userId="34c519b5-1ee3-4ac6-9538-583c4babccb4" providerId="ADAL" clId="{56F5343F-B8D3-8C40-8ED8-8F8DCA70B594}" dt="2022-09-08T19:17:42.863" v="106" actId="20577"/>
        <pc:sldMkLst>
          <pc:docMk/>
          <pc:sldMk cId="1868352768" sldId="547"/>
        </pc:sldMkLst>
      </pc:sldChg>
      <pc:sldChg chg="modNotesTx">
        <pc:chgData name="Wayne Thorp" userId="34c519b5-1ee3-4ac6-9538-583c4babccb4" providerId="ADAL" clId="{56F5343F-B8D3-8C40-8ED8-8F8DCA70B594}" dt="2022-09-08T19:50:27.914" v="2071" actId="20577"/>
        <pc:sldMkLst>
          <pc:docMk/>
          <pc:sldMk cId="1827290055" sldId="550"/>
        </pc:sldMkLst>
      </pc:sldChg>
      <pc:sldChg chg="modSp modNotesTx">
        <pc:chgData name="Wayne Thorp" userId="34c519b5-1ee3-4ac6-9538-583c4babccb4" providerId="ADAL" clId="{56F5343F-B8D3-8C40-8ED8-8F8DCA70B594}" dt="2022-09-08T19:46:19.545" v="1889" actId="20577"/>
        <pc:sldMkLst>
          <pc:docMk/>
          <pc:sldMk cId="3145674490" sldId="553"/>
        </pc:sldMkLst>
        <pc:spChg chg="mod">
          <ac:chgData name="Wayne Thorp" userId="34c519b5-1ee3-4ac6-9538-583c4babccb4" providerId="ADAL" clId="{56F5343F-B8D3-8C40-8ED8-8F8DCA70B594}" dt="2022-09-08T19:45:42.307" v="1781" actId="20577"/>
          <ac:spMkLst>
            <pc:docMk/>
            <pc:sldMk cId="3145674490" sldId="553"/>
            <ac:spMk id="2" creationId="{00000000-0000-0000-0000-000000000000}"/>
          </ac:spMkLst>
        </pc:spChg>
      </pc:sldChg>
      <pc:sldChg chg="modNotesTx">
        <pc:chgData name="Wayne Thorp" userId="34c519b5-1ee3-4ac6-9538-583c4babccb4" providerId="ADAL" clId="{56F5343F-B8D3-8C40-8ED8-8F8DCA70B594}" dt="2022-09-08T19:43:01.194" v="1697" actId="20577"/>
        <pc:sldMkLst>
          <pc:docMk/>
          <pc:sldMk cId="3703354136" sldId="558"/>
        </pc:sldMkLst>
      </pc:sldChg>
      <pc:sldChg chg="modNotesTx">
        <pc:chgData name="Wayne Thorp" userId="34c519b5-1ee3-4ac6-9538-583c4babccb4" providerId="ADAL" clId="{56F5343F-B8D3-8C40-8ED8-8F8DCA70B594}" dt="2022-09-08T19:31:21.709" v="509" actId="20577"/>
        <pc:sldMkLst>
          <pc:docMk/>
          <pc:sldMk cId="4289307573" sldId="559"/>
        </pc:sldMkLst>
      </pc:sldChg>
      <pc:sldChg chg="modNotesTx">
        <pc:chgData name="Wayne Thorp" userId="34c519b5-1ee3-4ac6-9538-583c4babccb4" providerId="ADAL" clId="{56F5343F-B8D3-8C40-8ED8-8F8DCA70B594}" dt="2022-09-08T19:22:48.021" v="303" actId="20577"/>
        <pc:sldMkLst>
          <pc:docMk/>
          <pc:sldMk cId="2557831223" sldId="562"/>
        </pc:sldMkLst>
      </pc:sldChg>
      <pc:sldChg chg="modNotesTx">
        <pc:chgData name="Wayne Thorp" userId="34c519b5-1ee3-4ac6-9538-583c4babccb4" providerId="ADAL" clId="{56F5343F-B8D3-8C40-8ED8-8F8DCA70B594}" dt="2022-09-08T19:24:11.481" v="347" actId="20577"/>
        <pc:sldMkLst>
          <pc:docMk/>
          <pc:sldMk cId="1026322623" sldId="563"/>
        </pc:sldMkLst>
      </pc:sldChg>
      <pc:sldChg chg="modNotesTx">
        <pc:chgData name="Wayne Thorp" userId="34c519b5-1ee3-4ac6-9538-583c4babccb4" providerId="ADAL" clId="{56F5343F-B8D3-8C40-8ED8-8F8DCA70B594}" dt="2022-09-08T19:25:43.470" v="462" actId="20577"/>
        <pc:sldMkLst>
          <pc:docMk/>
          <pc:sldMk cId="1690284764" sldId="564"/>
        </pc:sldMkLst>
      </pc:sldChg>
      <pc:sldChg chg="modSp">
        <pc:chgData name="Wayne Thorp" userId="34c519b5-1ee3-4ac6-9538-583c4babccb4" providerId="ADAL" clId="{56F5343F-B8D3-8C40-8ED8-8F8DCA70B594}" dt="2022-08-31T17:45:08.703" v="55" actId="1076"/>
        <pc:sldMkLst>
          <pc:docMk/>
          <pc:sldMk cId="645067997" sldId="565"/>
        </pc:sldMkLst>
        <pc:spChg chg="mod">
          <ac:chgData name="Wayne Thorp" userId="34c519b5-1ee3-4ac6-9538-583c4babccb4" providerId="ADAL" clId="{56F5343F-B8D3-8C40-8ED8-8F8DCA70B594}" dt="2022-08-31T17:45:08.703" v="55" actId="1076"/>
          <ac:spMkLst>
            <pc:docMk/>
            <pc:sldMk cId="645067997" sldId="565"/>
            <ac:spMk id="4" creationId="{D60C6245-61E0-4CBB-BAB7-EA102290BB86}"/>
          </ac:spMkLst>
        </pc:spChg>
      </pc:sldChg>
      <pc:sldChg chg="modNotesTx">
        <pc:chgData name="Wayne Thorp" userId="34c519b5-1ee3-4ac6-9538-583c4babccb4" providerId="ADAL" clId="{56F5343F-B8D3-8C40-8ED8-8F8DCA70B594}" dt="2022-09-08T19:39:47.469" v="1384" actId="20577"/>
        <pc:sldMkLst>
          <pc:docMk/>
          <pc:sldMk cId="4040250798" sldId="566"/>
        </pc:sldMkLst>
      </pc:sldChg>
    </pc:docChg>
  </pc:docChgLst>
  <pc:docChgLst>
    <pc:chgData name="Anine Sus" userId="S::asus@aaii.com::22c1664f-20d7-43b1-9c7b-2e36cffad954" providerId="AD" clId="Web-{1917EB57-D7E8-3B70-E79D-25019E16E290}"/>
    <pc:docChg chg="modSld">
      <pc:chgData name="Anine Sus" userId="S::asus@aaii.com::22c1664f-20d7-43b1-9c7b-2e36cffad954" providerId="AD" clId="Web-{1917EB57-D7E8-3B70-E79D-25019E16E290}" dt="2022-09-01T14:33:41.129" v="154" actId="20577"/>
      <pc:docMkLst>
        <pc:docMk/>
      </pc:docMkLst>
      <pc:sldChg chg="modSp">
        <pc:chgData name="Anine Sus" userId="S::asus@aaii.com::22c1664f-20d7-43b1-9c7b-2e36cffad954" providerId="AD" clId="Web-{1917EB57-D7E8-3B70-E79D-25019E16E290}" dt="2022-09-01T14:19:45.724" v="10" actId="20577"/>
        <pc:sldMkLst>
          <pc:docMk/>
          <pc:sldMk cId="63068112" sldId="497"/>
        </pc:sldMkLst>
        <pc:spChg chg="mod">
          <ac:chgData name="Anine Sus" userId="S::asus@aaii.com::22c1664f-20d7-43b1-9c7b-2e36cffad954" providerId="AD" clId="Web-{1917EB57-D7E8-3B70-E79D-25019E16E290}" dt="2022-09-01T14:19:45.724" v="10" actId="20577"/>
          <ac:spMkLst>
            <pc:docMk/>
            <pc:sldMk cId="63068112" sldId="497"/>
            <ac:spMk id="3" creationId="{00000000-0000-0000-0000-000000000000}"/>
          </ac:spMkLst>
        </pc:spChg>
      </pc:sldChg>
      <pc:sldChg chg="modSp">
        <pc:chgData name="Anine Sus" userId="S::asus@aaii.com::22c1664f-20d7-43b1-9c7b-2e36cffad954" providerId="AD" clId="Web-{1917EB57-D7E8-3B70-E79D-25019E16E290}" dt="2022-09-01T14:22:04.042" v="32" actId="20577"/>
        <pc:sldMkLst>
          <pc:docMk/>
          <pc:sldMk cId="1140881964" sldId="504"/>
        </pc:sldMkLst>
        <pc:spChg chg="mod">
          <ac:chgData name="Anine Sus" userId="S::asus@aaii.com::22c1664f-20d7-43b1-9c7b-2e36cffad954" providerId="AD" clId="Web-{1917EB57-D7E8-3B70-E79D-25019E16E290}" dt="2022-09-01T14:22:04.042" v="32" actId="20577"/>
          <ac:spMkLst>
            <pc:docMk/>
            <pc:sldMk cId="1140881964" sldId="504"/>
            <ac:spMk id="3" creationId="{00000000-0000-0000-0000-000000000000}"/>
          </ac:spMkLst>
        </pc:spChg>
      </pc:sldChg>
      <pc:sldChg chg="modSp">
        <pc:chgData name="Anine Sus" userId="S::asus@aaii.com::22c1664f-20d7-43b1-9c7b-2e36cffad954" providerId="AD" clId="Web-{1917EB57-D7E8-3B70-E79D-25019E16E290}" dt="2022-09-01T14:23:28.420" v="44" actId="20577"/>
        <pc:sldMkLst>
          <pc:docMk/>
          <pc:sldMk cId="1706585584" sldId="508"/>
        </pc:sldMkLst>
        <pc:spChg chg="mod">
          <ac:chgData name="Anine Sus" userId="S::asus@aaii.com::22c1664f-20d7-43b1-9c7b-2e36cffad954" providerId="AD" clId="Web-{1917EB57-D7E8-3B70-E79D-25019E16E290}" dt="2022-09-01T14:23:28.420" v="44" actId="20577"/>
          <ac:spMkLst>
            <pc:docMk/>
            <pc:sldMk cId="1706585584" sldId="508"/>
            <ac:spMk id="3" creationId="{00000000-0000-0000-0000-000000000000}"/>
          </ac:spMkLst>
        </pc:spChg>
      </pc:sldChg>
      <pc:sldChg chg="addSp delSp modSp">
        <pc:chgData name="Anine Sus" userId="S::asus@aaii.com::22c1664f-20d7-43b1-9c7b-2e36cffad954" providerId="AD" clId="Web-{1917EB57-D7E8-3B70-E79D-25019E16E290}" dt="2022-09-01T14:22:40.324" v="36" actId="20577"/>
        <pc:sldMkLst>
          <pc:docMk/>
          <pc:sldMk cId="705134365" sldId="512"/>
        </pc:sldMkLst>
        <pc:spChg chg="add del mod">
          <ac:chgData name="Anine Sus" userId="S::asus@aaii.com::22c1664f-20d7-43b1-9c7b-2e36cffad954" providerId="AD" clId="Web-{1917EB57-D7E8-3B70-E79D-25019E16E290}" dt="2022-09-01T14:22:40.324" v="36" actId="20577"/>
          <ac:spMkLst>
            <pc:docMk/>
            <pc:sldMk cId="705134365" sldId="512"/>
            <ac:spMk id="2" creationId="{F49C9286-2530-59DC-9ED2-8DCA6EDD4207}"/>
          </ac:spMkLst>
        </pc:spChg>
      </pc:sldChg>
      <pc:sldChg chg="modSp">
        <pc:chgData name="Anine Sus" userId="S::asus@aaii.com::22c1664f-20d7-43b1-9c7b-2e36cffad954" providerId="AD" clId="Web-{1917EB57-D7E8-3B70-E79D-25019E16E290}" dt="2022-09-01T14:25:33.799" v="57" actId="20577"/>
        <pc:sldMkLst>
          <pc:docMk/>
          <pc:sldMk cId="3116817613" sldId="513"/>
        </pc:sldMkLst>
        <pc:spChg chg="mod">
          <ac:chgData name="Anine Sus" userId="S::asus@aaii.com::22c1664f-20d7-43b1-9c7b-2e36cffad954" providerId="AD" clId="Web-{1917EB57-D7E8-3B70-E79D-25019E16E290}" dt="2022-09-01T14:25:33.799" v="57" actId="20577"/>
          <ac:spMkLst>
            <pc:docMk/>
            <pc:sldMk cId="3116817613" sldId="513"/>
            <ac:spMk id="3" creationId="{00000000-0000-0000-0000-000000000000}"/>
          </ac:spMkLst>
        </pc:spChg>
      </pc:sldChg>
      <pc:sldChg chg="modSp">
        <pc:chgData name="Anine Sus" userId="S::asus@aaii.com::22c1664f-20d7-43b1-9c7b-2e36cffad954" providerId="AD" clId="Web-{1917EB57-D7E8-3B70-E79D-25019E16E290}" dt="2022-09-01T14:26:29.848" v="60" actId="20577"/>
        <pc:sldMkLst>
          <pc:docMk/>
          <pc:sldMk cId="1161923171" sldId="516"/>
        </pc:sldMkLst>
        <pc:spChg chg="mod">
          <ac:chgData name="Anine Sus" userId="S::asus@aaii.com::22c1664f-20d7-43b1-9c7b-2e36cffad954" providerId="AD" clId="Web-{1917EB57-D7E8-3B70-E79D-25019E16E290}" dt="2022-09-01T14:26:29.848" v="60" actId="20577"/>
          <ac:spMkLst>
            <pc:docMk/>
            <pc:sldMk cId="1161923171" sldId="516"/>
            <ac:spMk id="3" creationId="{00000000-0000-0000-0000-000000000000}"/>
          </ac:spMkLst>
        </pc:spChg>
      </pc:sldChg>
      <pc:sldChg chg="modSp">
        <pc:chgData name="Anine Sus" userId="S::asus@aaii.com::22c1664f-20d7-43b1-9c7b-2e36cffad954" providerId="AD" clId="Web-{1917EB57-D7E8-3B70-E79D-25019E16E290}" dt="2022-09-01T14:29:07.072" v="65" actId="20577"/>
        <pc:sldMkLst>
          <pc:docMk/>
          <pc:sldMk cId="917904554" sldId="522"/>
        </pc:sldMkLst>
        <pc:spChg chg="mod">
          <ac:chgData name="Anine Sus" userId="S::asus@aaii.com::22c1664f-20d7-43b1-9c7b-2e36cffad954" providerId="AD" clId="Web-{1917EB57-D7E8-3B70-E79D-25019E16E290}" dt="2022-09-01T14:29:07.072" v="65" actId="20577"/>
          <ac:spMkLst>
            <pc:docMk/>
            <pc:sldMk cId="917904554" sldId="522"/>
            <ac:spMk id="6" creationId="{250BF8F0-4A97-121B-D284-D053CFEDC9DA}"/>
          </ac:spMkLst>
        </pc:spChg>
      </pc:sldChg>
      <pc:sldChg chg="modSp">
        <pc:chgData name="Anine Sus" userId="S::asus@aaii.com::22c1664f-20d7-43b1-9c7b-2e36cffad954" providerId="AD" clId="Web-{1917EB57-D7E8-3B70-E79D-25019E16E290}" dt="2022-09-01T14:30:55.983" v="91" actId="20577"/>
        <pc:sldMkLst>
          <pc:docMk/>
          <pc:sldMk cId="2255092861" sldId="523"/>
        </pc:sldMkLst>
        <pc:spChg chg="mod">
          <ac:chgData name="Anine Sus" userId="S::asus@aaii.com::22c1664f-20d7-43b1-9c7b-2e36cffad954" providerId="AD" clId="Web-{1917EB57-D7E8-3B70-E79D-25019E16E290}" dt="2022-09-01T14:30:12.747" v="74" actId="14100"/>
          <ac:spMkLst>
            <pc:docMk/>
            <pc:sldMk cId="2255092861" sldId="523"/>
            <ac:spMk id="2" creationId="{F67A49F8-3D46-43A2-A7C0-FCDAB99AA5C8}"/>
          </ac:spMkLst>
        </pc:spChg>
        <pc:spChg chg="mod">
          <ac:chgData name="Anine Sus" userId="S::asus@aaii.com::22c1664f-20d7-43b1-9c7b-2e36cffad954" providerId="AD" clId="Web-{1917EB57-D7E8-3B70-E79D-25019E16E290}" dt="2022-09-01T14:30:55.983" v="91" actId="20577"/>
          <ac:spMkLst>
            <pc:docMk/>
            <pc:sldMk cId="2255092861" sldId="523"/>
            <ac:spMk id="9" creationId="{357DC785-A165-4FB1-80C4-AEF6F9F82EED}"/>
          </ac:spMkLst>
        </pc:spChg>
      </pc:sldChg>
      <pc:sldChg chg="modSp">
        <pc:chgData name="Anine Sus" userId="S::asus@aaii.com::22c1664f-20d7-43b1-9c7b-2e36cffad954" providerId="AD" clId="Web-{1917EB57-D7E8-3B70-E79D-25019E16E290}" dt="2022-09-01T14:29:23.948" v="68" actId="20577"/>
        <pc:sldMkLst>
          <pc:docMk/>
          <pc:sldMk cId="9205907" sldId="524"/>
        </pc:sldMkLst>
        <pc:spChg chg="mod">
          <ac:chgData name="Anine Sus" userId="S::asus@aaii.com::22c1664f-20d7-43b1-9c7b-2e36cffad954" providerId="AD" clId="Web-{1917EB57-D7E8-3B70-E79D-25019E16E290}" dt="2022-09-01T14:29:23.948" v="68" actId="20577"/>
          <ac:spMkLst>
            <pc:docMk/>
            <pc:sldMk cId="9205907" sldId="524"/>
            <ac:spMk id="10" creationId="{00000000-0000-0000-0000-000000000000}"/>
          </ac:spMkLst>
        </pc:spChg>
      </pc:sldChg>
      <pc:sldChg chg="modSp">
        <pc:chgData name="Anine Sus" userId="S::asus@aaii.com::22c1664f-20d7-43b1-9c7b-2e36cffad954" providerId="AD" clId="Web-{1917EB57-D7E8-3B70-E79D-25019E16E290}" dt="2022-09-01T14:31:43.641" v="92" actId="20577"/>
        <pc:sldMkLst>
          <pc:docMk/>
          <pc:sldMk cId="2840080799" sldId="529"/>
        </pc:sldMkLst>
        <pc:spChg chg="mod">
          <ac:chgData name="Anine Sus" userId="S::asus@aaii.com::22c1664f-20d7-43b1-9c7b-2e36cffad954" providerId="AD" clId="Web-{1917EB57-D7E8-3B70-E79D-25019E16E290}" dt="2022-09-01T14:31:43.641" v="92" actId="20577"/>
          <ac:spMkLst>
            <pc:docMk/>
            <pc:sldMk cId="2840080799" sldId="529"/>
            <ac:spMk id="9" creationId="{00000000-0000-0000-0000-000000000000}"/>
          </ac:spMkLst>
        </pc:spChg>
      </pc:sldChg>
      <pc:sldChg chg="modSp">
        <pc:chgData name="Anine Sus" userId="S::asus@aaii.com::22c1664f-20d7-43b1-9c7b-2e36cffad954" providerId="AD" clId="Web-{1917EB57-D7E8-3B70-E79D-25019E16E290}" dt="2022-09-01T14:32:01.844" v="113" actId="20577"/>
        <pc:sldMkLst>
          <pc:docMk/>
          <pc:sldMk cId="3633484768" sldId="530"/>
        </pc:sldMkLst>
        <pc:spChg chg="mod">
          <ac:chgData name="Anine Sus" userId="S::asus@aaii.com::22c1664f-20d7-43b1-9c7b-2e36cffad954" providerId="AD" clId="Web-{1917EB57-D7E8-3B70-E79D-25019E16E290}" dt="2022-09-01T14:32:01.844" v="113" actId="20577"/>
          <ac:spMkLst>
            <pc:docMk/>
            <pc:sldMk cId="3633484768" sldId="530"/>
            <ac:spMk id="9" creationId="{00000000-0000-0000-0000-000000000000}"/>
          </ac:spMkLst>
        </pc:spChg>
      </pc:sldChg>
      <pc:sldChg chg="modSp">
        <pc:chgData name="Anine Sus" userId="S::asus@aaii.com::22c1664f-20d7-43b1-9c7b-2e36cffad954" providerId="AD" clId="Web-{1917EB57-D7E8-3B70-E79D-25019E16E290}" dt="2022-09-01T14:32:42.252" v="146" actId="20577"/>
        <pc:sldMkLst>
          <pc:docMk/>
          <pc:sldMk cId="2297016076" sldId="531"/>
        </pc:sldMkLst>
        <pc:spChg chg="mod">
          <ac:chgData name="Anine Sus" userId="S::asus@aaii.com::22c1664f-20d7-43b1-9c7b-2e36cffad954" providerId="AD" clId="Web-{1917EB57-D7E8-3B70-E79D-25019E16E290}" dt="2022-09-01T14:32:42.252" v="146" actId="20577"/>
          <ac:spMkLst>
            <pc:docMk/>
            <pc:sldMk cId="2297016076" sldId="531"/>
            <ac:spMk id="9" creationId="{00000000-0000-0000-0000-000000000000}"/>
          </ac:spMkLst>
        </pc:spChg>
      </pc:sldChg>
      <pc:sldChg chg="modSp">
        <pc:chgData name="Anine Sus" userId="S::asus@aaii.com::22c1664f-20d7-43b1-9c7b-2e36cffad954" providerId="AD" clId="Web-{1917EB57-D7E8-3B70-E79D-25019E16E290}" dt="2022-09-01T14:33:41.129" v="154" actId="20577"/>
        <pc:sldMkLst>
          <pc:docMk/>
          <pc:sldMk cId="1356331691" sldId="533"/>
        </pc:sldMkLst>
        <pc:spChg chg="mod">
          <ac:chgData name="Anine Sus" userId="S::asus@aaii.com::22c1664f-20d7-43b1-9c7b-2e36cffad954" providerId="AD" clId="Web-{1917EB57-D7E8-3B70-E79D-25019E16E290}" dt="2022-09-01T14:33:41.129" v="154" actId="20577"/>
          <ac:spMkLst>
            <pc:docMk/>
            <pc:sldMk cId="1356331691" sldId="533"/>
            <ac:spMk id="3" creationId="{00000000-0000-0000-0000-000000000000}"/>
          </ac:spMkLst>
        </pc:spChg>
      </pc:sldChg>
      <pc:sldChg chg="modSp">
        <pc:chgData name="Anine Sus" userId="S::asus@aaii.com::22c1664f-20d7-43b1-9c7b-2e36cffad954" providerId="AD" clId="Web-{1917EB57-D7E8-3B70-E79D-25019E16E290}" dt="2022-09-01T14:18:00.018" v="3" actId="20577"/>
        <pc:sldMkLst>
          <pc:docMk/>
          <pc:sldMk cId="2804020817" sldId="539"/>
        </pc:sldMkLst>
        <pc:spChg chg="mod">
          <ac:chgData name="Anine Sus" userId="S::asus@aaii.com::22c1664f-20d7-43b1-9c7b-2e36cffad954" providerId="AD" clId="Web-{1917EB57-D7E8-3B70-E79D-25019E16E290}" dt="2022-09-01T14:18:00.018" v="3" actId="20577"/>
          <ac:spMkLst>
            <pc:docMk/>
            <pc:sldMk cId="2804020817" sldId="539"/>
            <ac:spMk id="2" creationId="{00000000-0000-0000-0000-000000000000}"/>
          </ac:spMkLst>
        </pc:spChg>
      </pc:sldChg>
      <pc:sldChg chg="modSp">
        <pc:chgData name="Anine Sus" userId="S::asus@aaii.com::22c1664f-20d7-43b1-9c7b-2e36cffad954" providerId="AD" clId="Web-{1917EB57-D7E8-3B70-E79D-25019E16E290}" dt="2022-09-01T14:24:56.876" v="48" actId="20577"/>
        <pc:sldMkLst>
          <pc:docMk/>
          <pc:sldMk cId="3733030011" sldId="548"/>
        </pc:sldMkLst>
        <pc:spChg chg="mod">
          <ac:chgData name="Anine Sus" userId="S::asus@aaii.com::22c1664f-20d7-43b1-9c7b-2e36cffad954" providerId="AD" clId="Web-{1917EB57-D7E8-3B70-E79D-25019E16E290}" dt="2022-09-01T14:24:56.876" v="48" actId="20577"/>
          <ac:spMkLst>
            <pc:docMk/>
            <pc:sldMk cId="3733030011" sldId="548"/>
            <ac:spMk id="3" creationId="{00000000-0000-0000-0000-000000000000}"/>
          </ac:spMkLst>
        </pc:spChg>
      </pc:sldChg>
      <pc:sldChg chg="modSp">
        <pc:chgData name="Anine Sus" userId="S::asus@aaii.com::22c1664f-20d7-43b1-9c7b-2e36cffad954" providerId="AD" clId="Web-{1917EB57-D7E8-3B70-E79D-25019E16E290}" dt="2022-09-01T14:27:59.461" v="62" actId="20577"/>
        <pc:sldMkLst>
          <pc:docMk/>
          <pc:sldMk cId="3566700059" sldId="551"/>
        </pc:sldMkLst>
        <pc:spChg chg="mod">
          <ac:chgData name="Anine Sus" userId="S::asus@aaii.com::22c1664f-20d7-43b1-9c7b-2e36cffad954" providerId="AD" clId="Web-{1917EB57-D7E8-3B70-E79D-25019E16E290}" dt="2022-09-01T14:27:59.461" v="62" actId="20577"/>
          <ac:spMkLst>
            <pc:docMk/>
            <pc:sldMk cId="3566700059" sldId="551"/>
            <ac:spMk id="3" creationId="{00000000-0000-0000-0000-000000000000}"/>
          </ac:spMkLst>
        </pc:spChg>
      </pc:sldChg>
      <pc:sldChg chg="modSp">
        <pc:chgData name="Anine Sus" userId="S::asus@aaii.com::22c1664f-20d7-43b1-9c7b-2e36cffad954" providerId="AD" clId="Web-{1917EB57-D7E8-3B70-E79D-25019E16E290}" dt="2022-09-01T14:20:19.194" v="11" actId="20577"/>
        <pc:sldMkLst>
          <pc:docMk/>
          <pc:sldMk cId="3532477470" sldId="554"/>
        </pc:sldMkLst>
        <pc:spChg chg="mod">
          <ac:chgData name="Anine Sus" userId="S::asus@aaii.com::22c1664f-20d7-43b1-9c7b-2e36cffad954" providerId="AD" clId="Web-{1917EB57-D7E8-3B70-E79D-25019E16E290}" dt="2022-09-01T14:20:19.194" v="11" actId="20577"/>
          <ac:spMkLst>
            <pc:docMk/>
            <pc:sldMk cId="3532477470" sldId="554"/>
            <ac:spMk id="3" creationId="{00000000-0000-0000-0000-000000000000}"/>
          </ac:spMkLst>
        </pc:spChg>
      </pc:sldChg>
    </pc:docChg>
  </pc:docChgLst>
  <pc:docChgLst>
    <pc:chgData name="Wayne Thorp" userId="34c519b5-1ee3-4ac6-9538-583c4babccb4" providerId="ADAL" clId="{E8F26913-1D3B-4D3C-8BF5-4F5FFA971E4E}"/>
    <pc:docChg chg="undo custSel delSld modSld modNotesMaster modHandout">
      <pc:chgData name="Wayne Thorp" userId="34c519b5-1ee3-4ac6-9538-583c4babccb4" providerId="ADAL" clId="{E8F26913-1D3B-4D3C-8BF5-4F5FFA971E4E}" dt="2022-09-15T14:55:52.451" v="1194" actId="27636"/>
      <pc:docMkLst>
        <pc:docMk/>
      </pc:docMkLst>
      <pc:sldChg chg="modSp mod modNotes">
        <pc:chgData name="Wayne Thorp" userId="34c519b5-1ee3-4ac6-9538-583c4babccb4" providerId="ADAL" clId="{E8F26913-1D3B-4D3C-8BF5-4F5FFA971E4E}" dt="2022-09-15T14:55:52.276" v="1192"/>
        <pc:sldMkLst>
          <pc:docMk/>
          <pc:sldMk cId="0" sldId="399"/>
        </pc:sldMkLst>
        <pc:spChg chg="mod">
          <ac:chgData name="Wayne Thorp" userId="34c519b5-1ee3-4ac6-9538-583c4babccb4" providerId="ADAL" clId="{E8F26913-1D3B-4D3C-8BF5-4F5FFA971E4E}" dt="2022-08-30T12:50:53.568" v="2" actId="20577"/>
          <ac:spMkLst>
            <pc:docMk/>
            <pc:sldMk cId="0" sldId="399"/>
            <ac:spMk id="221188" creationId="{00000000-0000-0000-0000-000000000000}"/>
          </ac:spMkLst>
        </pc:spChg>
      </pc:sldChg>
      <pc:sldChg chg="modNotes">
        <pc:chgData name="Wayne Thorp" userId="34c519b5-1ee3-4ac6-9538-583c4babccb4" providerId="ADAL" clId="{E8F26913-1D3B-4D3C-8BF5-4F5FFA971E4E}" dt="2022-09-15T14:55:52.276" v="1192"/>
        <pc:sldMkLst>
          <pc:docMk/>
          <pc:sldMk cId="0" sldId="472"/>
        </pc:sldMkLst>
      </pc:sldChg>
      <pc:sldChg chg="addSp delSp modSp mod modNotes">
        <pc:chgData name="Wayne Thorp" userId="34c519b5-1ee3-4ac6-9538-583c4babccb4" providerId="ADAL" clId="{E8F26913-1D3B-4D3C-8BF5-4F5FFA971E4E}" dt="2022-09-15T14:55:52.429" v="1193" actId="27636"/>
        <pc:sldMkLst>
          <pc:docMk/>
          <pc:sldMk cId="0" sldId="473"/>
        </pc:sldMkLst>
        <pc:picChg chg="del mod">
          <ac:chgData name="Wayne Thorp" userId="34c519b5-1ee3-4ac6-9538-583c4babccb4" providerId="ADAL" clId="{E8F26913-1D3B-4D3C-8BF5-4F5FFA971E4E}" dt="2022-09-01T12:12:27.111" v="109" actId="478"/>
          <ac:picMkLst>
            <pc:docMk/>
            <pc:sldMk cId="0" sldId="473"/>
            <ac:picMk id="3" creationId="{2F5CC9D9-A1BD-4EEB-B94E-179B64C7FC84}"/>
          </ac:picMkLst>
        </pc:picChg>
        <pc:picChg chg="del">
          <ac:chgData name="Wayne Thorp" userId="34c519b5-1ee3-4ac6-9538-583c4babccb4" providerId="ADAL" clId="{E8F26913-1D3B-4D3C-8BF5-4F5FFA971E4E}" dt="2022-09-01T12:10:14.545" v="100" actId="478"/>
          <ac:picMkLst>
            <pc:docMk/>
            <pc:sldMk cId="0" sldId="473"/>
            <ac:picMk id="4" creationId="{E2C516D7-DD9E-4C05-9EC4-B16EDC701C1C}"/>
          </ac:picMkLst>
        </pc:picChg>
        <pc:picChg chg="add mod">
          <ac:chgData name="Wayne Thorp" userId="34c519b5-1ee3-4ac6-9538-583c4babccb4" providerId="ADAL" clId="{E8F26913-1D3B-4D3C-8BF5-4F5FFA971E4E}" dt="2022-09-01T12:12:59.098" v="115" actId="1076"/>
          <ac:picMkLst>
            <pc:docMk/>
            <pc:sldMk cId="0" sldId="473"/>
            <ac:picMk id="5" creationId="{C69BA96E-8EBE-5910-2278-BFF3D994BF48}"/>
          </ac:picMkLst>
        </pc:picChg>
        <pc:picChg chg="add mod">
          <ac:chgData name="Wayne Thorp" userId="34c519b5-1ee3-4ac6-9538-583c4babccb4" providerId="ADAL" clId="{E8F26913-1D3B-4D3C-8BF5-4F5FFA971E4E}" dt="2022-09-01T12:12:55.388" v="114" actId="1076"/>
          <ac:picMkLst>
            <pc:docMk/>
            <pc:sldMk cId="0" sldId="473"/>
            <ac:picMk id="7" creationId="{24751296-7D47-8312-0FA0-1CAFF6764A2E}"/>
          </ac:picMkLst>
        </pc:picChg>
      </pc:sldChg>
      <pc:sldChg chg="modNotes">
        <pc:chgData name="Wayne Thorp" userId="34c519b5-1ee3-4ac6-9538-583c4babccb4" providerId="ADAL" clId="{E8F26913-1D3B-4D3C-8BF5-4F5FFA971E4E}" dt="2022-09-15T14:55:52.276" v="1192"/>
        <pc:sldMkLst>
          <pc:docMk/>
          <pc:sldMk cId="0" sldId="474"/>
        </pc:sldMkLst>
      </pc:sldChg>
      <pc:sldChg chg="modNotes">
        <pc:chgData name="Wayne Thorp" userId="34c519b5-1ee3-4ac6-9538-583c4babccb4" providerId="ADAL" clId="{E8F26913-1D3B-4D3C-8BF5-4F5FFA971E4E}" dt="2022-09-15T14:55:52.276" v="1192"/>
        <pc:sldMkLst>
          <pc:docMk/>
          <pc:sldMk cId="0" sldId="476"/>
        </pc:sldMkLst>
      </pc:sldChg>
      <pc:sldChg chg="modNotes">
        <pc:chgData name="Wayne Thorp" userId="34c519b5-1ee3-4ac6-9538-583c4babccb4" providerId="ADAL" clId="{E8F26913-1D3B-4D3C-8BF5-4F5FFA971E4E}" dt="2022-09-15T14:55:52.276" v="1192"/>
        <pc:sldMkLst>
          <pc:docMk/>
          <pc:sldMk cId="35147001" sldId="493"/>
        </pc:sldMkLst>
      </pc:sldChg>
      <pc:sldChg chg="modSp mod modNotes">
        <pc:chgData name="Wayne Thorp" userId="34c519b5-1ee3-4ac6-9538-583c4babccb4" providerId="ADAL" clId="{E8F26913-1D3B-4D3C-8BF5-4F5FFA971E4E}" dt="2022-09-15T14:55:52.276" v="1192"/>
        <pc:sldMkLst>
          <pc:docMk/>
          <pc:sldMk cId="63068112" sldId="497"/>
        </pc:sldMkLst>
        <pc:spChg chg="mod">
          <ac:chgData name="Wayne Thorp" userId="34c519b5-1ee3-4ac6-9538-583c4babccb4" providerId="ADAL" clId="{E8F26913-1D3B-4D3C-8BF5-4F5FFA971E4E}" dt="2022-09-01T13:00:53.702" v="316" actId="20577"/>
          <ac:spMkLst>
            <pc:docMk/>
            <pc:sldMk cId="63068112" sldId="497"/>
            <ac:spMk id="3" creationId="{00000000-0000-0000-0000-000000000000}"/>
          </ac:spMkLst>
        </pc:spChg>
      </pc:sldChg>
      <pc:sldChg chg="del">
        <pc:chgData name="Wayne Thorp" userId="34c519b5-1ee3-4ac6-9538-583c4babccb4" providerId="ADAL" clId="{E8F26913-1D3B-4D3C-8BF5-4F5FFA971E4E}" dt="2022-09-01T13:01:06.084" v="317" actId="2696"/>
        <pc:sldMkLst>
          <pc:docMk/>
          <pc:sldMk cId="3432829737" sldId="500"/>
        </pc:sldMkLst>
      </pc:sldChg>
      <pc:sldChg chg="modNotes">
        <pc:chgData name="Wayne Thorp" userId="34c519b5-1ee3-4ac6-9538-583c4babccb4" providerId="ADAL" clId="{E8F26913-1D3B-4D3C-8BF5-4F5FFA971E4E}" dt="2022-09-15T14:55:52.276" v="1192"/>
        <pc:sldMkLst>
          <pc:docMk/>
          <pc:sldMk cId="1370521866" sldId="503"/>
        </pc:sldMkLst>
      </pc:sldChg>
      <pc:sldChg chg="modNotes">
        <pc:chgData name="Wayne Thorp" userId="34c519b5-1ee3-4ac6-9538-583c4babccb4" providerId="ADAL" clId="{E8F26913-1D3B-4D3C-8BF5-4F5FFA971E4E}" dt="2022-09-15T14:55:52.276" v="1192"/>
        <pc:sldMkLst>
          <pc:docMk/>
          <pc:sldMk cId="1140881964" sldId="504"/>
        </pc:sldMkLst>
      </pc:sldChg>
      <pc:sldChg chg="modNotes">
        <pc:chgData name="Wayne Thorp" userId="34c519b5-1ee3-4ac6-9538-583c4babccb4" providerId="ADAL" clId="{E8F26913-1D3B-4D3C-8BF5-4F5FFA971E4E}" dt="2022-09-15T14:55:52.276" v="1192"/>
        <pc:sldMkLst>
          <pc:docMk/>
          <pc:sldMk cId="954268667" sldId="507"/>
        </pc:sldMkLst>
      </pc:sldChg>
      <pc:sldChg chg="addSp delSp modSp modNotes">
        <pc:chgData name="Wayne Thorp" userId="34c519b5-1ee3-4ac6-9538-583c4babccb4" providerId="ADAL" clId="{E8F26913-1D3B-4D3C-8BF5-4F5FFA971E4E}" dt="2022-09-15T14:55:52.276" v="1192"/>
        <pc:sldMkLst>
          <pc:docMk/>
          <pc:sldMk cId="1706585584" sldId="508"/>
        </pc:sldMkLst>
        <pc:spChg chg="mod">
          <ac:chgData name="Wayne Thorp" userId="34c519b5-1ee3-4ac6-9538-583c4babccb4" providerId="ADAL" clId="{E8F26913-1D3B-4D3C-8BF5-4F5FFA971E4E}" dt="2022-09-01T12:26:31.325" v="166"/>
          <ac:spMkLst>
            <pc:docMk/>
            <pc:sldMk cId="1706585584" sldId="508"/>
            <ac:spMk id="2" creationId="{00000000-0000-0000-0000-000000000000}"/>
          </ac:spMkLst>
        </pc:spChg>
        <pc:spChg chg="mod">
          <ac:chgData name="Wayne Thorp" userId="34c519b5-1ee3-4ac6-9538-583c4babccb4" providerId="ADAL" clId="{E8F26913-1D3B-4D3C-8BF5-4F5FFA971E4E}" dt="2022-09-01T12:26:31.325" v="166"/>
          <ac:spMkLst>
            <pc:docMk/>
            <pc:sldMk cId="1706585584" sldId="508"/>
            <ac:spMk id="3" creationId="{00000000-0000-0000-0000-000000000000}"/>
          </ac:spMkLst>
        </pc:spChg>
        <pc:spChg chg="add del mod">
          <ac:chgData name="Wayne Thorp" userId="34c519b5-1ee3-4ac6-9538-583c4babccb4" providerId="ADAL" clId="{E8F26913-1D3B-4D3C-8BF5-4F5FFA971E4E}" dt="2022-09-01T12:26:31.325" v="166"/>
          <ac:spMkLst>
            <pc:docMk/>
            <pc:sldMk cId="1706585584" sldId="508"/>
            <ac:spMk id="4" creationId="{CC1DC25C-0886-79C2-8B23-CD9FE7D0241E}"/>
          </ac:spMkLst>
        </pc:spChg>
        <pc:spChg chg="add del mod">
          <ac:chgData name="Wayne Thorp" userId="34c519b5-1ee3-4ac6-9538-583c4babccb4" providerId="ADAL" clId="{E8F26913-1D3B-4D3C-8BF5-4F5FFA971E4E}" dt="2022-09-01T12:26:31.325" v="166"/>
          <ac:spMkLst>
            <pc:docMk/>
            <pc:sldMk cId="1706585584" sldId="508"/>
            <ac:spMk id="5" creationId="{9B5F28E2-3B58-781A-CAF5-8179FE608B4C}"/>
          </ac:spMkLst>
        </pc:spChg>
      </pc:sldChg>
      <pc:sldChg chg="modNotes">
        <pc:chgData name="Wayne Thorp" userId="34c519b5-1ee3-4ac6-9538-583c4babccb4" providerId="ADAL" clId="{E8F26913-1D3B-4D3C-8BF5-4F5FFA971E4E}" dt="2022-09-15T14:55:52.276" v="1192"/>
        <pc:sldMkLst>
          <pc:docMk/>
          <pc:sldMk cId="1595929117" sldId="509"/>
        </pc:sldMkLst>
      </pc:sldChg>
      <pc:sldChg chg="addSp delSp modSp mod modNotes">
        <pc:chgData name="Wayne Thorp" userId="34c519b5-1ee3-4ac6-9538-583c4babccb4" providerId="ADAL" clId="{E8F26913-1D3B-4D3C-8BF5-4F5FFA971E4E}" dt="2022-09-15T14:55:52.276" v="1192"/>
        <pc:sldMkLst>
          <pc:docMk/>
          <pc:sldMk cId="189709747" sldId="511"/>
        </pc:sldMkLst>
        <pc:spChg chg="mod">
          <ac:chgData name="Wayne Thorp" userId="34c519b5-1ee3-4ac6-9538-583c4babccb4" providerId="ADAL" clId="{E8F26913-1D3B-4D3C-8BF5-4F5FFA971E4E}" dt="2022-09-01T13:57:02.622" v="538" actId="20577"/>
          <ac:spMkLst>
            <pc:docMk/>
            <pc:sldMk cId="189709747" sldId="511"/>
            <ac:spMk id="3" creationId="{532DE913-7E9E-8E43-763F-820AFEBADFEA}"/>
          </ac:spMkLst>
        </pc:spChg>
        <pc:spChg chg="mod">
          <ac:chgData name="Wayne Thorp" userId="34c519b5-1ee3-4ac6-9538-583c4babccb4" providerId="ADAL" clId="{E8F26913-1D3B-4D3C-8BF5-4F5FFA971E4E}" dt="2022-09-01T14:01:12.326" v="631" actId="20577"/>
          <ac:spMkLst>
            <pc:docMk/>
            <pc:sldMk cId="189709747" sldId="511"/>
            <ac:spMk id="7" creationId="{00000000-0000-0000-0000-000000000000}"/>
          </ac:spMkLst>
        </pc:spChg>
        <pc:spChg chg="del">
          <ac:chgData name="Wayne Thorp" userId="34c519b5-1ee3-4ac6-9538-583c4babccb4" providerId="ADAL" clId="{E8F26913-1D3B-4D3C-8BF5-4F5FFA971E4E}" dt="2022-09-01T13:58:22.893" v="540" actId="478"/>
          <ac:spMkLst>
            <pc:docMk/>
            <pc:sldMk cId="189709747" sldId="511"/>
            <ac:spMk id="19" creationId="{00000000-0000-0000-0000-000000000000}"/>
          </ac:spMkLst>
        </pc:spChg>
        <pc:picChg chg="add mod">
          <ac:chgData name="Wayne Thorp" userId="34c519b5-1ee3-4ac6-9538-583c4babccb4" providerId="ADAL" clId="{E8F26913-1D3B-4D3C-8BF5-4F5FFA971E4E}" dt="2022-09-01T13:59:05.991" v="551" actId="692"/>
          <ac:picMkLst>
            <pc:docMk/>
            <pc:sldMk cId="189709747" sldId="511"/>
            <ac:picMk id="4" creationId="{F55A3368-EF2D-4C51-F7F1-5A9EF22CC6D8}"/>
          </ac:picMkLst>
        </pc:picChg>
        <pc:picChg chg="del">
          <ac:chgData name="Wayne Thorp" userId="34c519b5-1ee3-4ac6-9538-583c4babccb4" providerId="ADAL" clId="{E8F26913-1D3B-4D3C-8BF5-4F5FFA971E4E}" dt="2022-09-01T13:58:20.310" v="539" actId="478"/>
          <ac:picMkLst>
            <pc:docMk/>
            <pc:sldMk cId="189709747" sldId="511"/>
            <ac:picMk id="5" creationId="{7F8A7DEB-DB65-458D-8378-0CE2400C02AC}"/>
          </ac:picMkLst>
        </pc:picChg>
      </pc:sldChg>
      <pc:sldChg chg="modNotes">
        <pc:chgData name="Wayne Thorp" userId="34c519b5-1ee3-4ac6-9538-583c4babccb4" providerId="ADAL" clId="{E8F26913-1D3B-4D3C-8BF5-4F5FFA971E4E}" dt="2022-09-15T14:55:52.276" v="1192"/>
        <pc:sldMkLst>
          <pc:docMk/>
          <pc:sldMk cId="705134365" sldId="512"/>
        </pc:sldMkLst>
      </pc:sldChg>
      <pc:sldChg chg="modNotes">
        <pc:chgData name="Wayne Thorp" userId="34c519b5-1ee3-4ac6-9538-583c4babccb4" providerId="ADAL" clId="{E8F26913-1D3B-4D3C-8BF5-4F5FFA971E4E}" dt="2022-09-15T14:55:52.276" v="1192"/>
        <pc:sldMkLst>
          <pc:docMk/>
          <pc:sldMk cId="3116817613" sldId="513"/>
        </pc:sldMkLst>
      </pc:sldChg>
      <pc:sldChg chg="modNotes">
        <pc:chgData name="Wayne Thorp" userId="34c519b5-1ee3-4ac6-9538-583c4babccb4" providerId="ADAL" clId="{E8F26913-1D3B-4D3C-8BF5-4F5FFA971E4E}" dt="2022-09-15T14:55:52.276" v="1192"/>
        <pc:sldMkLst>
          <pc:docMk/>
          <pc:sldMk cId="3268760814" sldId="514"/>
        </pc:sldMkLst>
      </pc:sldChg>
      <pc:sldChg chg="modSp mod modNotes modNotesTx">
        <pc:chgData name="Wayne Thorp" userId="34c519b5-1ee3-4ac6-9538-583c4babccb4" providerId="ADAL" clId="{E8F26913-1D3B-4D3C-8BF5-4F5FFA971E4E}" dt="2022-09-15T14:55:52.276" v="1192"/>
        <pc:sldMkLst>
          <pc:docMk/>
          <pc:sldMk cId="1161923171" sldId="516"/>
        </pc:sldMkLst>
        <pc:spChg chg="mod">
          <ac:chgData name="Wayne Thorp" userId="34c519b5-1ee3-4ac6-9538-583c4babccb4" providerId="ADAL" clId="{E8F26913-1D3B-4D3C-8BF5-4F5FFA971E4E}" dt="2022-09-12T14:09:58.883" v="1185" actId="20577"/>
          <ac:spMkLst>
            <pc:docMk/>
            <pc:sldMk cId="1161923171" sldId="516"/>
            <ac:spMk id="3" creationId="{00000000-0000-0000-0000-000000000000}"/>
          </ac:spMkLst>
        </pc:spChg>
      </pc:sldChg>
      <pc:sldChg chg="modSp mod modNotes">
        <pc:chgData name="Wayne Thorp" userId="34c519b5-1ee3-4ac6-9538-583c4babccb4" providerId="ADAL" clId="{E8F26913-1D3B-4D3C-8BF5-4F5FFA971E4E}" dt="2022-09-15T14:55:52.276" v="1192"/>
        <pc:sldMkLst>
          <pc:docMk/>
          <pc:sldMk cId="3429322074" sldId="518"/>
        </pc:sldMkLst>
        <pc:spChg chg="mod">
          <ac:chgData name="Wayne Thorp" userId="34c519b5-1ee3-4ac6-9538-583c4babccb4" providerId="ADAL" clId="{E8F26913-1D3B-4D3C-8BF5-4F5FFA971E4E}" dt="2022-09-01T13:07:42.463" v="324" actId="6549"/>
          <ac:spMkLst>
            <pc:docMk/>
            <pc:sldMk cId="3429322074" sldId="518"/>
            <ac:spMk id="3" creationId="{00000000-0000-0000-0000-000000000000}"/>
          </ac:spMkLst>
        </pc:spChg>
      </pc:sldChg>
      <pc:sldChg chg="modNotes">
        <pc:chgData name="Wayne Thorp" userId="34c519b5-1ee3-4ac6-9538-583c4babccb4" providerId="ADAL" clId="{E8F26913-1D3B-4D3C-8BF5-4F5FFA971E4E}" dt="2022-09-15T14:55:52.276" v="1192"/>
        <pc:sldMkLst>
          <pc:docMk/>
          <pc:sldMk cId="1623334477" sldId="519"/>
        </pc:sldMkLst>
      </pc:sldChg>
      <pc:sldChg chg="modNotes">
        <pc:chgData name="Wayne Thorp" userId="34c519b5-1ee3-4ac6-9538-583c4babccb4" providerId="ADAL" clId="{E8F26913-1D3B-4D3C-8BF5-4F5FFA971E4E}" dt="2022-09-15T14:55:52.276" v="1192"/>
        <pc:sldMkLst>
          <pc:docMk/>
          <pc:sldMk cId="1401187268" sldId="520"/>
        </pc:sldMkLst>
      </pc:sldChg>
      <pc:sldChg chg="modNotes">
        <pc:chgData name="Wayne Thorp" userId="34c519b5-1ee3-4ac6-9538-583c4babccb4" providerId="ADAL" clId="{E8F26913-1D3B-4D3C-8BF5-4F5FFA971E4E}" dt="2022-09-15T14:55:52.276" v="1192"/>
        <pc:sldMkLst>
          <pc:docMk/>
          <pc:sldMk cId="3946568751" sldId="521"/>
        </pc:sldMkLst>
      </pc:sldChg>
      <pc:sldChg chg="addSp delSp modSp mod modClrScheme chgLayout modNotes">
        <pc:chgData name="Wayne Thorp" userId="34c519b5-1ee3-4ac6-9538-583c4babccb4" providerId="ADAL" clId="{E8F26913-1D3B-4D3C-8BF5-4F5FFA971E4E}" dt="2022-09-15T14:55:52.276" v="1192"/>
        <pc:sldMkLst>
          <pc:docMk/>
          <pc:sldMk cId="917904554" sldId="522"/>
        </pc:sldMkLst>
        <pc:spChg chg="del">
          <ac:chgData name="Wayne Thorp" userId="34c519b5-1ee3-4ac6-9538-583c4babccb4" providerId="ADAL" clId="{E8F26913-1D3B-4D3C-8BF5-4F5FFA971E4E}" dt="2022-09-01T13:09:44.160" v="373" actId="478"/>
          <ac:spMkLst>
            <pc:docMk/>
            <pc:sldMk cId="917904554" sldId="522"/>
            <ac:spMk id="2" creationId="{00000000-0000-0000-0000-000000000000}"/>
          </ac:spMkLst>
        </pc:spChg>
        <pc:spChg chg="add del mod">
          <ac:chgData name="Wayne Thorp" userId="34c519b5-1ee3-4ac6-9538-583c4babccb4" providerId="ADAL" clId="{E8F26913-1D3B-4D3C-8BF5-4F5FFA971E4E}" dt="2022-09-01T13:08:55.291" v="327" actId="478"/>
          <ac:spMkLst>
            <pc:docMk/>
            <pc:sldMk cId="917904554" sldId="522"/>
            <ac:spMk id="3" creationId="{B95808E0-5733-0E29-69A4-E5C08C802CBE}"/>
          </ac:spMkLst>
        </pc:spChg>
        <pc:spChg chg="del">
          <ac:chgData name="Wayne Thorp" userId="34c519b5-1ee3-4ac6-9538-583c4babccb4" providerId="ADAL" clId="{E8F26913-1D3B-4D3C-8BF5-4F5FFA971E4E}" dt="2022-09-01T13:09:42.581" v="372" actId="478"/>
          <ac:spMkLst>
            <pc:docMk/>
            <pc:sldMk cId="917904554" sldId="522"/>
            <ac:spMk id="5" creationId="{00000000-0000-0000-0000-000000000000}"/>
          </ac:spMkLst>
        </pc:spChg>
        <pc:spChg chg="add mod ord">
          <ac:chgData name="Wayne Thorp" userId="34c519b5-1ee3-4ac6-9538-583c4babccb4" providerId="ADAL" clId="{E8F26913-1D3B-4D3C-8BF5-4F5FFA971E4E}" dt="2022-09-01T13:09:37.019" v="371" actId="20577"/>
          <ac:spMkLst>
            <pc:docMk/>
            <pc:sldMk cId="917904554" sldId="522"/>
            <ac:spMk id="6" creationId="{250BF8F0-4A97-121B-D284-D053CFEDC9DA}"/>
          </ac:spMkLst>
        </pc:spChg>
        <pc:spChg chg="del">
          <ac:chgData name="Wayne Thorp" userId="34c519b5-1ee3-4ac6-9538-583c4babccb4" providerId="ADAL" clId="{E8F26913-1D3B-4D3C-8BF5-4F5FFA971E4E}" dt="2022-09-01T13:08:53.444" v="326" actId="478"/>
          <ac:spMkLst>
            <pc:docMk/>
            <pc:sldMk cId="917904554" sldId="522"/>
            <ac:spMk id="10" creationId="{00000000-0000-0000-0000-000000000000}"/>
          </ac:spMkLst>
        </pc:spChg>
        <pc:picChg chg="del">
          <ac:chgData name="Wayne Thorp" userId="34c519b5-1ee3-4ac6-9538-583c4babccb4" providerId="ADAL" clId="{E8F26913-1D3B-4D3C-8BF5-4F5FFA971E4E}" dt="2022-09-01T13:08:50.040" v="325" actId="478"/>
          <ac:picMkLst>
            <pc:docMk/>
            <pc:sldMk cId="917904554" sldId="522"/>
            <ac:picMk id="4" creationId="{C982E20A-5373-4970-AD38-53953F59A19A}"/>
          </ac:picMkLst>
        </pc:picChg>
        <pc:picChg chg="add mod">
          <ac:chgData name="Wayne Thorp" userId="34c519b5-1ee3-4ac6-9538-583c4babccb4" providerId="ADAL" clId="{E8F26913-1D3B-4D3C-8BF5-4F5FFA971E4E}" dt="2022-09-01T13:09:53.095" v="378" actId="1035"/>
          <ac:picMkLst>
            <pc:docMk/>
            <pc:sldMk cId="917904554" sldId="522"/>
            <ac:picMk id="8" creationId="{F78656B0-C1A2-2264-39B5-9CD43B72DA77}"/>
          </ac:picMkLst>
        </pc:picChg>
      </pc:sldChg>
      <pc:sldChg chg="addSp delSp modSp mod modNotes">
        <pc:chgData name="Wayne Thorp" userId="34c519b5-1ee3-4ac6-9538-583c4babccb4" providerId="ADAL" clId="{E8F26913-1D3B-4D3C-8BF5-4F5FFA971E4E}" dt="2022-09-15T14:55:52.276" v="1192"/>
        <pc:sldMkLst>
          <pc:docMk/>
          <pc:sldMk cId="2255092861" sldId="523"/>
        </pc:sldMkLst>
        <pc:spChg chg="mod">
          <ac:chgData name="Wayne Thorp" userId="34c519b5-1ee3-4ac6-9538-583c4babccb4" providerId="ADAL" clId="{E8F26913-1D3B-4D3C-8BF5-4F5FFA971E4E}" dt="2022-09-01T13:14:42.293" v="402" actId="1076"/>
          <ac:spMkLst>
            <pc:docMk/>
            <pc:sldMk cId="2255092861" sldId="523"/>
            <ac:spMk id="2" creationId="{F67A49F8-3D46-43A2-A7C0-FCDAB99AA5C8}"/>
          </ac:spMkLst>
        </pc:spChg>
        <pc:spChg chg="mod">
          <ac:chgData name="Wayne Thorp" userId="34c519b5-1ee3-4ac6-9538-583c4babccb4" providerId="ADAL" clId="{E8F26913-1D3B-4D3C-8BF5-4F5FFA971E4E}" dt="2022-09-01T13:14:27.633" v="400" actId="14100"/>
          <ac:spMkLst>
            <pc:docMk/>
            <pc:sldMk cId="2255092861" sldId="523"/>
            <ac:spMk id="9" creationId="{357DC785-A165-4FB1-80C4-AEF6F9F82EED}"/>
          </ac:spMkLst>
        </pc:spChg>
        <pc:picChg chg="del">
          <ac:chgData name="Wayne Thorp" userId="34c519b5-1ee3-4ac6-9538-583c4babccb4" providerId="ADAL" clId="{E8F26913-1D3B-4D3C-8BF5-4F5FFA971E4E}" dt="2022-09-01T13:13:26.592" v="388" actId="478"/>
          <ac:picMkLst>
            <pc:docMk/>
            <pc:sldMk cId="2255092861" sldId="523"/>
            <ac:picMk id="3" creationId="{52D98CFE-1E1E-4117-A59B-71ECB89216AC}"/>
          </ac:picMkLst>
        </pc:picChg>
        <pc:picChg chg="add mod ord">
          <ac:chgData name="Wayne Thorp" userId="34c519b5-1ee3-4ac6-9538-583c4babccb4" providerId="ADAL" clId="{E8F26913-1D3B-4D3C-8BF5-4F5FFA971E4E}" dt="2022-09-01T13:13:55.117" v="397" actId="167"/>
          <ac:picMkLst>
            <pc:docMk/>
            <pc:sldMk cId="2255092861" sldId="523"/>
            <ac:picMk id="5" creationId="{99BCA3C3-ADEB-655D-A42D-663B2961662E}"/>
          </ac:picMkLst>
        </pc:picChg>
      </pc:sldChg>
      <pc:sldChg chg="addSp delSp modSp mod modNotes">
        <pc:chgData name="Wayne Thorp" userId="34c519b5-1ee3-4ac6-9538-583c4babccb4" providerId="ADAL" clId="{E8F26913-1D3B-4D3C-8BF5-4F5FFA971E4E}" dt="2022-09-15T14:55:52.276" v="1192"/>
        <pc:sldMkLst>
          <pc:docMk/>
          <pc:sldMk cId="9205907" sldId="524"/>
        </pc:sldMkLst>
        <pc:spChg chg="mod">
          <ac:chgData name="Wayne Thorp" userId="34c519b5-1ee3-4ac6-9538-583c4babccb4" providerId="ADAL" clId="{E8F26913-1D3B-4D3C-8BF5-4F5FFA971E4E}" dt="2022-09-01T13:12:05.524" v="387" actId="1076"/>
          <ac:spMkLst>
            <pc:docMk/>
            <pc:sldMk cId="9205907" sldId="524"/>
            <ac:spMk id="10" creationId="{00000000-0000-0000-0000-000000000000}"/>
          </ac:spMkLst>
        </pc:spChg>
        <pc:picChg chg="add mod">
          <ac:chgData name="Wayne Thorp" userId="34c519b5-1ee3-4ac6-9538-583c4babccb4" providerId="ADAL" clId="{E8F26913-1D3B-4D3C-8BF5-4F5FFA971E4E}" dt="2022-09-01T13:11:42.236" v="384" actId="692"/>
          <ac:picMkLst>
            <pc:docMk/>
            <pc:sldMk cId="9205907" sldId="524"/>
            <ac:picMk id="3" creationId="{D38457CC-A894-087E-83A3-908D35AA085C}"/>
          </ac:picMkLst>
        </pc:picChg>
        <pc:picChg chg="del">
          <ac:chgData name="Wayne Thorp" userId="34c519b5-1ee3-4ac6-9538-583c4babccb4" providerId="ADAL" clId="{E8F26913-1D3B-4D3C-8BF5-4F5FFA971E4E}" dt="2022-09-01T13:11:18.021" v="379" actId="478"/>
          <ac:picMkLst>
            <pc:docMk/>
            <pc:sldMk cId="9205907" sldId="524"/>
            <ac:picMk id="6" creationId="{03E7915A-7F7A-41CF-A75B-E42F13BFBC33}"/>
          </ac:picMkLst>
        </pc:picChg>
      </pc:sldChg>
      <pc:sldChg chg="addSp delSp modSp mod modNotes">
        <pc:chgData name="Wayne Thorp" userId="34c519b5-1ee3-4ac6-9538-583c4babccb4" providerId="ADAL" clId="{E8F26913-1D3B-4D3C-8BF5-4F5FFA971E4E}" dt="2022-09-15T14:55:52.276" v="1192"/>
        <pc:sldMkLst>
          <pc:docMk/>
          <pc:sldMk cId="1345536954" sldId="527"/>
        </pc:sldMkLst>
        <pc:picChg chg="del">
          <ac:chgData name="Wayne Thorp" userId="34c519b5-1ee3-4ac6-9538-583c4babccb4" providerId="ADAL" clId="{E8F26913-1D3B-4D3C-8BF5-4F5FFA971E4E}" dt="2022-09-01T13:15:32.456" v="403" actId="478"/>
          <ac:picMkLst>
            <pc:docMk/>
            <pc:sldMk cId="1345536954" sldId="527"/>
            <ac:picMk id="2" creationId="{3B4ABD45-644C-47D4-AA95-CCE90FD9340A}"/>
          </ac:picMkLst>
        </pc:picChg>
        <pc:picChg chg="add mod">
          <ac:chgData name="Wayne Thorp" userId="34c519b5-1ee3-4ac6-9538-583c4babccb4" providerId="ADAL" clId="{E8F26913-1D3B-4D3C-8BF5-4F5FFA971E4E}" dt="2022-09-01T13:15:56.692" v="408" actId="1076"/>
          <ac:picMkLst>
            <pc:docMk/>
            <pc:sldMk cId="1345536954" sldId="527"/>
            <ac:picMk id="4" creationId="{E9936CF3-1D47-568B-D5C0-94142151BAE3}"/>
          </ac:picMkLst>
        </pc:picChg>
      </pc:sldChg>
      <pc:sldChg chg="addSp delSp modSp mod modNotes">
        <pc:chgData name="Wayne Thorp" userId="34c519b5-1ee3-4ac6-9538-583c4babccb4" providerId="ADAL" clId="{E8F26913-1D3B-4D3C-8BF5-4F5FFA971E4E}" dt="2022-09-15T14:55:52.276" v="1192"/>
        <pc:sldMkLst>
          <pc:docMk/>
          <pc:sldMk cId="2949749574" sldId="528"/>
        </pc:sldMkLst>
        <pc:picChg chg="del">
          <ac:chgData name="Wayne Thorp" userId="34c519b5-1ee3-4ac6-9538-583c4babccb4" providerId="ADAL" clId="{E8F26913-1D3B-4D3C-8BF5-4F5FFA971E4E}" dt="2022-09-01T13:17:05.123" v="409" actId="478"/>
          <ac:picMkLst>
            <pc:docMk/>
            <pc:sldMk cId="2949749574" sldId="528"/>
            <ac:picMk id="3" creationId="{05B449B7-66D7-43B9-B0B7-88D2A62B386B}"/>
          </ac:picMkLst>
        </pc:picChg>
        <pc:picChg chg="add mod">
          <ac:chgData name="Wayne Thorp" userId="34c519b5-1ee3-4ac6-9538-583c4babccb4" providerId="ADAL" clId="{E8F26913-1D3B-4D3C-8BF5-4F5FFA971E4E}" dt="2022-09-01T13:17:26.882" v="414" actId="1076"/>
          <ac:picMkLst>
            <pc:docMk/>
            <pc:sldMk cId="2949749574" sldId="528"/>
            <ac:picMk id="4" creationId="{255C976B-6BF9-CDC1-0C48-5B94962CF861}"/>
          </ac:picMkLst>
        </pc:picChg>
      </pc:sldChg>
      <pc:sldChg chg="addSp delSp modSp mod modNotes">
        <pc:chgData name="Wayne Thorp" userId="34c519b5-1ee3-4ac6-9538-583c4babccb4" providerId="ADAL" clId="{E8F26913-1D3B-4D3C-8BF5-4F5FFA971E4E}" dt="2022-09-15T14:55:52.276" v="1192"/>
        <pc:sldMkLst>
          <pc:docMk/>
          <pc:sldMk cId="2840080799" sldId="529"/>
        </pc:sldMkLst>
        <pc:picChg chg="del">
          <ac:chgData name="Wayne Thorp" userId="34c519b5-1ee3-4ac6-9538-583c4babccb4" providerId="ADAL" clId="{E8F26913-1D3B-4D3C-8BF5-4F5FFA971E4E}" dt="2022-09-01T13:18:24.459" v="415" actId="478"/>
          <ac:picMkLst>
            <pc:docMk/>
            <pc:sldMk cId="2840080799" sldId="529"/>
            <ac:picMk id="3" creationId="{BDF43EA8-DEC0-49C3-B6A4-677F7370FB00}"/>
          </ac:picMkLst>
        </pc:picChg>
        <pc:picChg chg="add mod">
          <ac:chgData name="Wayne Thorp" userId="34c519b5-1ee3-4ac6-9538-583c4babccb4" providerId="ADAL" clId="{E8F26913-1D3B-4D3C-8BF5-4F5FFA971E4E}" dt="2022-09-01T13:18:48.726" v="422" actId="1076"/>
          <ac:picMkLst>
            <pc:docMk/>
            <pc:sldMk cId="2840080799" sldId="529"/>
            <ac:picMk id="4" creationId="{043953BC-6BD0-EF3F-28D1-3F02E51CDA0E}"/>
          </ac:picMkLst>
        </pc:picChg>
      </pc:sldChg>
      <pc:sldChg chg="addSp delSp modSp mod modNotes">
        <pc:chgData name="Wayne Thorp" userId="34c519b5-1ee3-4ac6-9538-583c4babccb4" providerId="ADAL" clId="{E8F26913-1D3B-4D3C-8BF5-4F5FFA971E4E}" dt="2022-09-15T14:55:52.276" v="1192"/>
        <pc:sldMkLst>
          <pc:docMk/>
          <pc:sldMk cId="3633484768" sldId="530"/>
        </pc:sldMkLst>
        <pc:spChg chg="mod">
          <ac:chgData name="Wayne Thorp" userId="34c519b5-1ee3-4ac6-9538-583c4babccb4" providerId="ADAL" clId="{E8F26913-1D3B-4D3C-8BF5-4F5FFA971E4E}" dt="2022-09-01T13:20:28.299" v="433" actId="14100"/>
          <ac:spMkLst>
            <pc:docMk/>
            <pc:sldMk cId="3633484768" sldId="530"/>
            <ac:spMk id="9" creationId="{00000000-0000-0000-0000-000000000000}"/>
          </ac:spMkLst>
        </pc:spChg>
        <pc:picChg chg="del">
          <ac:chgData name="Wayne Thorp" userId="34c519b5-1ee3-4ac6-9538-583c4babccb4" providerId="ADAL" clId="{E8F26913-1D3B-4D3C-8BF5-4F5FFA971E4E}" dt="2022-09-01T13:19:40.723" v="423" actId="478"/>
          <ac:picMkLst>
            <pc:docMk/>
            <pc:sldMk cId="3633484768" sldId="530"/>
            <ac:picMk id="2" creationId="{ADA1B2F0-4F96-4055-AE74-23BB2EF12BDD}"/>
          </ac:picMkLst>
        </pc:picChg>
        <pc:picChg chg="add mod">
          <ac:chgData name="Wayne Thorp" userId="34c519b5-1ee3-4ac6-9538-583c4babccb4" providerId="ADAL" clId="{E8F26913-1D3B-4D3C-8BF5-4F5FFA971E4E}" dt="2022-09-01T13:20:34.464" v="435" actId="1076"/>
          <ac:picMkLst>
            <pc:docMk/>
            <pc:sldMk cId="3633484768" sldId="530"/>
            <ac:picMk id="4" creationId="{2EAB7BDB-614D-C0D7-B721-547D815A334F}"/>
          </ac:picMkLst>
        </pc:picChg>
      </pc:sldChg>
      <pc:sldChg chg="addSp delSp modSp mod modNotes">
        <pc:chgData name="Wayne Thorp" userId="34c519b5-1ee3-4ac6-9538-583c4babccb4" providerId="ADAL" clId="{E8F26913-1D3B-4D3C-8BF5-4F5FFA971E4E}" dt="2022-09-15T14:55:52.276" v="1192"/>
        <pc:sldMkLst>
          <pc:docMk/>
          <pc:sldMk cId="2297016076" sldId="531"/>
        </pc:sldMkLst>
        <pc:spChg chg="mod">
          <ac:chgData name="Wayne Thorp" userId="34c519b5-1ee3-4ac6-9538-583c4babccb4" providerId="ADAL" clId="{E8F26913-1D3B-4D3C-8BF5-4F5FFA971E4E}" dt="2022-09-01T13:22:16.129" v="445" actId="1076"/>
          <ac:spMkLst>
            <pc:docMk/>
            <pc:sldMk cId="2297016076" sldId="531"/>
            <ac:spMk id="9" creationId="{00000000-0000-0000-0000-000000000000}"/>
          </ac:spMkLst>
        </pc:spChg>
        <pc:picChg chg="del">
          <ac:chgData name="Wayne Thorp" userId="34c519b5-1ee3-4ac6-9538-583c4babccb4" providerId="ADAL" clId="{E8F26913-1D3B-4D3C-8BF5-4F5FFA971E4E}" dt="2022-09-01T13:21:36.203" v="436" actId="478"/>
          <ac:picMkLst>
            <pc:docMk/>
            <pc:sldMk cId="2297016076" sldId="531"/>
            <ac:picMk id="3" creationId="{EB9F4B63-9F88-4B6C-8B0E-3D95CB2CDB5D}"/>
          </ac:picMkLst>
        </pc:picChg>
        <pc:picChg chg="del">
          <ac:chgData name="Wayne Thorp" userId="34c519b5-1ee3-4ac6-9538-583c4babccb4" providerId="ADAL" clId="{E8F26913-1D3B-4D3C-8BF5-4F5FFA971E4E}" dt="2022-09-01T13:21:37.810" v="437" actId="478"/>
          <ac:picMkLst>
            <pc:docMk/>
            <pc:sldMk cId="2297016076" sldId="531"/>
            <ac:picMk id="4" creationId="{7E968F9E-E7B8-4B94-8E23-032DA660C9D7}"/>
          </ac:picMkLst>
        </pc:picChg>
        <pc:picChg chg="add mod">
          <ac:chgData name="Wayne Thorp" userId="34c519b5-1ee3-4ac6-9538-583c4babccb4" providerId="ADAL" clId="{E8F26913-1D3B-4D3C-8BF5-4F5FFA971E4E}" dt="2022-09-01T13:22:03.020" v="444" actId="692"/>
          <ac:picMkLst>
            <pc:docMk/>
            <pc:sldMk cId="2297016076" sldId="531"/>
            <ac:picMk id="5" creationId="{2494B5AD-8F22-5739-5001-AB494FE59387}"/>
          </ac:picMkLst>
        </pc:picChg>
      </pc:sldChg>
      <pc:sldChg chg="addSp delSp modSp mod modNotes">
        <pc:chgData name="Wayne Thorp" userId="34c519b5-1ee3-4ac6-9538-583c4babccb4" providerId="ADAL" clId="{E8F26913-1D3B-4D3C-8BF5-4F5FFA971E4E}" dt="2022-09-15T14:55:52.276" v="1192"/>
        <pc:sldMkLst>
          <pc:docMk/>
          <pc:sldMk cId="1684823894" sldId="532"/>
        </pc:sldMkLst>
        <pc:spChg chg="del">
          <ac:chgData name="Wayne Thorp" userId="34c519b5-1ee3-4ac6-9538-583c4babccb4" providerId="ADAL" clId="{E8F26913-1D3B-4D3C-8BF5-4F5FFA971E4E}" dt="2022-09-01T13:24:28.167" v="447" actId="478"/>
          <ac:spMkLst>
            <pc:docMk/>
            <pc:sldMk cId="1684823894" sldId="532"/>
            <ac:spMk id="4" creationId="{31A5B330-BA70-494E-A32C-B0F068ED2767}"/>
          </ac:spMkLst>
        </pc:spChg>
        <pc:spChg chg="del">
          <ac:chgData name="Wayne Thorp" userId="34c519b5-1ee3-4ac6-9538-583c4babccb4" providerId="ADAL" clId="{E8F26913-1D3B-4D3C-8BF5-4F5FFA971E4E}" dt="2022-09-01T13:24:29.392" v="448" actId="478"/>
          <ac:spMkLst>
            <pc:docMk/>
            <pc:sldMk cId="1684823894" sldId="532"/>
            <ac:spMk id="8" creationId="{00000000-0000-0000-0000-000000000000}"/>
          </ac:spMkLst>
        </pc:spChg>
        <pc:spChg chg="mod">
          <ac:chgData name="Wayne Thorp" userId="34c519b5-1ee3-4ac6-9538-583c4babccb4" providerId="ADAL" clId="{E8F26913-1D3B-4D3C-8BF5-4F5FFA971E4E}" dt="2022-09-01T13:25:05.023" v="456" actId="27636"/>
          <ac:spMkLst>
            <pc:docMk/>
            <pc:sldMk cId="1684823894" sldId="532"/>
            <ac:spMk id="9" creationId="{00000000-0000-0000-0000-000000000000}"/>
          </ac:spMkLst>
        </pc:spChg>
        <pc:picChg chg="del">
          <ac:chgData name="Wayne Thorp" userId="34c519b5-1ee3-4ac6-9538-583c4babccb4" providerId="ADAL" clId="{E8F26913-1D3B-4D3C-8BF5-4F5FFA971E4E}" dt="2022-09-01T13:24:25.788" v="446" actId="478"/>
          <ac:picMkLst>
            <pc:docMk/>
            <pc:sldMk cId="1684823894" sldId="532"/>
            <ac:picMk id="3" creationId="{DEF85B0A-EC68-4441-AF06-56D7258BCBA7}"/>
          </ac:picMkLst>
        </pc:picChg>
        <pc:picChg chg="add mod">
          <ac:chgData name="Wayne Thorp" userId="34c519b5-1ee3-4ac6-9538-583c4babccb4" providerId="ADAL" clId="{E8F26913-1D3B-4D3C-8BF5-4F5FFA971E4E}" dt="2022-09-01T13:24:58.963" v="454" actId="1076"/>
          <ac:picMkLst>
            <pc:docMk/>
            <pc:sldMk cId="1684823894" sldId="532"/>
            <ac:picMk id="5" creationId="{911B01EB-9AC8-D25A-8836-E149A2C35B43}"/>
          </ac:picMkLst>
        </pc:picChg>
      </pc:sldChg>
      <pc:sldChg chg="modSp mod modNotes">
        <pc:chgData name="Wayne Thorp" userId="34c519b5-1ee3-4ac6-9538-583c4babccb4" providerId="ADAL" clId="{E8F26913-1D3B-4D3C-8BF5-4F5FFA971E4E}" dt="2022-09-15T14:55:52.276" v="1192"/>
        <pc:sldMkLst>
          <pc:docMk/>
          <pc:sldMk cId="1356331691" sldId="533"/>
        </pc:sldMkLst>
        <pc:spChg chg="mod">
          <ac:chgData name="Wayne Thorp" userId="34c519b5-1ee3-4ac6-9538-583c4babccb4" providerId="ADAL" clId="{E8F26913-1D3B-4D3C-8BF5-4F5FFA971E4E}" dt="2022-09-01T13:29:20.400" v="474" actId="20577"/>
          <ac:spMkLst>
            <pc:docMk/>
            <pc:sldMk cId="1356331691" sldId="533"/>
            <ac:spMk id="3" creationId="{00000000-0000-0000-0000-000000000000}"/>
          </ac:spMkLst>
        </pc:spChg>
      </pc:sldChg>
      <pc:sldChg chg="addSp delSp modSp mod modNotes">
        <pc:chgData name="Wayne Thorp" userId="34c519b5-1ee3-4ac6-9538-583c4babccb4" providerId="ADAL" clId="{E8F26913-1D3B-4D3C-8BF5-4F5FFA971E4E}" dt="2022-09-15T14:55:52.276" v="1192"/>
        <pc:sldMkLst>
          <pc:docMk/>
          <pc:sldMk cId="2114246631" sldId="534"/>
        </pc:sldMkLst>
        <pc:spChg chg="mod">
          <ac:chgData name="Wayne Thorp" userId="34c519b5-1ee3-4ac6-9538-583c4babccb4" providerId="ADAL" clId="{E8F26913-1D3B-4D3C-8BF5-4F5FFA971E4E}" dt="2022-09-01T13:50:44.329" v="483" actId="14100"/>
          <ac:spMkLst>
            <pc:docMk/>
            <pc:sldMk cId="2114246631" sldId="534"/>
            <ac:spMk id="3" creationId="{00000000-0000-0000-0000-000000000000}"/>
          </ac:spMkLst>
        </pc:spChg>
        <pc:picChg chg="add mod">
          <ac:chgData name="Wayne Thorp" userId="34c519b5-1ee3-4ac6-9538-583c4babccb4" providerId="ADAL" clId="{E8F26913-1D3B-4D3C-8BF5-4F5FFA971E4E}" dt="2022-09-01T13:49:23.546" v="480" actId="692"/>
          <ac:picMkLst>
            <pc:docMk/>
            <pc:sldMk cId="2114246631" sldId="534"/>
            <ac:picMk id="5" creationId="{3C08E92D-BE93-A631-4E1E-855BA91F8105}"/>
          </ac:picMkLst>
        </pc:picChg>
        <pc:picChg chg="del">
          <ac:chgData name="Wayne Thorp" userId="34c519b5-1ee3-4ac6-9538-583c4babccb4" providerId="ADAL" clId="{E8F26913-1D3B-4D3C-8BF5-4F5FFA971E4E}" dt="2022-09-01T13:42:03.295" v="475" actId="478"/>
          <ac:picMkLst>
            <pc:docMk/>
            <pc:sldMk cId="2114246631" sldId="534"/>
            <ac:picMk id="6" creationId="{C483212E-6B89-4424-BD5B-D4D3216B86F4}"/>
          </ac:picMkLst>
        </pc:picChg>
      </pc:sldChg>
      <pc:sldChg chg="addSp delSp modSp mod modNotes">
        <pc:chgData name="Wayne Thorp" userId="34c519b5-1ee3-4ac6-9538-583c4babccb4" providerId="ADAL" clId="{E8F26913-1D3B-4D3C-8BF5-4F5FFA971E4E}" dt="2022-09-15T14:55:52.276" v="1192"/>
        <pc:sldMkLst>
          <pc:docMk/>
          <pc:sldMk cId="3070169143" sldId="536"/>
        </pc:sldMkLst>
        <pc:spChg chg="mod">
          <ac:chgData name="Wayne Thorp" userId="34c519b5-1ee3-4ac6-9538-583c4babccb4" providerId="ADAL" clId="{E8F26913-1D3B-4D3C-8BF5-4F5FFA971E4E}" dt="2022-09-01T13:25:26.379" v="462" actId="20577"/>
          <ac:spMkLst>
            <pc:docMk/>
            <pc:sldMk cId="3070169143" sldId="536"/>
            <ac:spMk id="2" creationId="{00000000-0000-0000-0000-000000000000}"/>
          </ac:spMkLst>
        </pc:spChg>
        <pc:picChg chg="del">
          <ac:chgData name="Wayne Thorp" userId="34c519b5-1ee3-4ac6-9538-583c4babccb4" providerId="ADAL" clId="{E8F26913-1D3B-4D3C-8BF5-4F5FFA971E4E}" dt="2022-09-01T13:28:48.903" v="463" actId="478"/>
          <ac:picMkLst>
            <pc:docMk/>
            <pc:sldMk cId="3070169143" sldId="536"/>
            <ac:picMk id="4" creationId="{DCFD62F3-2B8F-4EEF-9D09-444A9FC3C349}"/>
          </ac:picMkLst>
        </pc:picChg>
        <pc:picChg chg="add mod">
          <ac:chgData name="Wayne Thorp" userId="34c519b5-1ee3-4ac6-9538-583c4babccb4" providerId="ADAL" clId="{E8F26913-1D3B-4D3C-8BF5-4F5FFA971E4E}" dt="2022-09-01T13:29:02.921" v="467" actId="692"/>
          <ac:picMkLst>
            <pc:docMk/>
            <pc:sldMk cId="3070169143" sldId="536"/>
            <ac:picMk id="5" creationId="{83F2F704-1A13-37C4-15A5-BD0B2EF4ADB7}"/>
          </ac:picMkLst>
        </pc:picChg>
      </pc:sldChg>
      <pc:sldChg chg="modSp mod modNotes">
        <pc:chgData name="Wayne Thorp" userId="34c519b5-1ee3-4ac6-9538-583c4babccb4" providerId="ADAL" clId="{E8F26913-1D3B-4D3C-8BF5-4F5FFA971E4E}" dt="2022-09-15T14:55:52.276" v="1192"/>
        <pc:sldMkLst>
          <pc:docMk/>
          <pc:sldMk cId="2804020817" sldId="539"/>
        </pc:sldMkLst>
        <pc:spChg chg="mod">
          <ac:chgData name="Wayne Thorp" userId="34c519b5-1ee3-4ac6-9538-583c4babccb4" providerId="ADAL" clId="{E8F26913-1D3B-4D3C-8BF5-4F5FFA971E4E}" dt="2022-09-12T14:09:26.056" v="1179" actId="20577"/>
          <ac:spMkLst>
            <pc:docMk/>
            <pc:sldMk cId="2804020817" sldId="539"/>
            <ac:spMk id="2" creationId="{00000000-0000-0000-0000-000000000000}"/>
          </ac:spMkLst>
        </pc:spChg>
      </pc:sldChg>
      <pc:sldChg chg="modNotes">
        <pc:chgData name="Wayne Thorp" userId="34c519b5-1ee3-4ac6-9538-583c4babccb4" providerId="ADAL" clId="{E8F26913-1D3B-4D3C-8BF5-4F5FFA971E4E}" dt="2022-09-15T14:55:52.276" v="1192"/>
        <pc:sldMkLst>
          <pc:docMk/>
          <pc:sldMk cId="4192123397" sldId="540"/>
        </pc:sldMkLst>
      </pc:sldChg>
      <pc:sldChg chg="modNotes">
        <pc:chgData name="Wayne Thorp" userId="34c519b5-1ee3-4ac6-9538-583c4babccb4" providerId="ADAL" clId="{E8F26913-1D3B-4D3C-8BF5-4F5FFA971E4E}" dt="2022-09-15T14:55:52.276" v="1192"/>
        <pc:sldMkLst>
          <pc:docMk/>
          <pc:sldMk cId="324096983" sldId="541"/>
        </pc:sldMkLst>
      </pc:sldChg>
      <pc:sldChg chg="modSp mod modNotes">
        <pc:chgData name="Wayne Thorp" userId="34c519b5-1ee3-4ac6-9538-583c4babccb4" providerId="ADAL" clId="{E8F26913-1D3B-4D3C-8BF5-4F5FFA971E4E}" dt="2022-09-15T14:55:52.276" v="1192"/>
        <pc:sldMkLst>
          <pc:docMk/>
          <pc:sldMk cId="1612486250" sldId="542"/>
        </pc:sldMkLst>
        <pc:picChg chg="mod">
          <ac:chgData name="Wayne Thorp" userId="34c519b5-1ee3-4ac6-9538-583c4babccb4" providerId="ADAL" clId="{E8F26913-1D3B-4D3C-8BF5-4F5FFA971E4E}" dt="2022-09-01T12:58:09.051" v="221" actId="1035"/>
          <ac:picMkLst>
            <pc:docMk/>
            <pc:sldMk cId="1612486250" sldId="542"/>
            <ac:picMk id="5" creationId="{00000000-0000-0000-0000-000000000000}"/>
          </ac:picMkLst>
        </pc:picChg>
      </pc:sldChg>
      <pc:sldChg chg="addSp delSp modSp mod modClrScheme chgLayout modNotes">
        <pc:chgData name="Wayne Thorp" userId="34c519b5-1ee3-4ac6-9538-583c4babccb4" providerId="ADAL" clId="{E8F26913-1D3B-4D3C-8BF5-4F5FFA971E4E}" dt="2022-09-15T14:55:52.276" v="1192"/>
        <pc:sldMkLst>
          <pc:docMk/>
          <pc:sldMk cId="3631720304" sldId="543"/>
        </pc:sldMkLst>
        <pc:spChg chg="mod ord">
          <ac:chgData name="Wayne Thorp" userId="34c519b5-1ee3-4ac6-9538-583c4babccb4" providerId="ADAL" clId="{E8F26913-1D3B-4D3C-8BF5-4F5FFA971E4E}" dt="2022-09-01T12:26:07.872" v="164" actId="1076"/>
          <ac:spMkLst>
            <pc:docMk/>
            <pc:sldMk cId="3631720304" sldId="543"/>
            <ac:spMk id="2" creationId="{00000000-0000-0000-0000-000000000000}"/>
          </ac:spMkLst>
        </pc:spChg>
        <pc:picChg chg="del">
          <ac:chgData name="Wayne Thorp" userId="34c519b5-1ee3-4ac6-9538-583c4babccb4" providerId="ADAL" clId="{E8F26913-1D3B-4D3C-8BF5-4F5FFA971E4E}" dt="2022-09-01T12:23:35.764" v="145" actId="478"/>
          <ac:picMkLst>
            <pc:docMk/>
            <pc:sldMk cId="3631720304" sldId="543"/>
            <ac:picMk id="4" creationId="{68DFC4AB-2E9D-4FAB-89D8-AA5AE4987BB5}"/>
          </ac:picMkLst>
        </pc:picChg>
        <pc:picChg chg="add del mod">
          <ac:chgData name="Wayne Thorp" userId="34c519b5-1ee3-4ac6-9538-583c4babccb4" providerId="ADAL" clId="{E8F26913-1D3B-4D3C-8BF5-4F5FFA971E4E}" dt="2022-09-01T12:24:56.384" v="152" actId="478"/>
          <ac:picMkLst>
            <pc:docMk/>
            <pc:sldMk cId="3631720304" sldId="543"/>
            <ac:picMk id="5" creationId="{2BBCD8A4-DE22-4DE9-7C61-99BAFBBE5055}"/>
          </ac:picMkLst>
        </pc:picChg>
        <pc:picChg chg="add mod">
          <ac:chgData name="Wayne Thorp" userId="34c519b5-1ee3-4ac6-9538-583c4babccb4" providerId="ADAL" clId="{E8F26913-1D3B-4D3C-8BF5-4F5FFA971E4E}" dt="2022-09-01T12:26:16.498" v="165" actId="1076"/>
          <ac:picMkLst>
            <pc:docMk/>
            <pc:sldMk cId="3631720304" sldId="543"/>
            <ac:picMk id="7" creationId="{8A457F38-70D5-AC96-FDEF-8D19F640C450}"/>
          </ac:picMkLst>
        </pc:picChg>
      </pc:sldChg>
      <pc:sldChg chg="addSp delSp modSp mod modNotes">
        <pc:chgData name="Wayne Thorp" userId="34c519b5-1ee3-4ac6-9538-583c4babccb4" providerId="ADAL" clId="{E8F26913-1D3B-4D3C-8BF5-4F5FFA971E4E}" dt="2022-09-15T14:55:52.276" v="1192"/>
        <pc:sldMkLst>
          <pc:docMk/>
          <pc:sldMk cId="2462939797" sldId="546"/>
        </pc:sldMkLst>
        <pc:picChg chg="del">
          <ac:chgData name="Wayne Thorp" userId="34c519b5-1ee3-4ac6-9538-583c4babccb4" providerId="ADAL" clId="{E8F26913-1D3B-4D3C-8BF5-4F5FFA971E4E}" dt="2022-09-01T12:00:26.119" v="90" actId="478"/>
          <ac:picMkLst>
            <pc:docMk/>
            <pc:sldMk cId="2462939797" sldId="546"/>
            <ac:picMk id="3" creationId="{26EBB7E0-260E-496B-9C67-3D2C3A0660B8}"/>
          </ac:picMkLst>
        </pc:picChg>
        <pc:picChg chg="add mod">
          <ac:chgData name="Wayne Thorp" userId="34c519b5-1ee3-4ac6-9538-583c4babccb4" providerId="ADAL" clId="{E8F26913-1D3B-4D3C-8BF5-4F5FFA971E4E}" dt="2022-09-01T12:00:55.201" v="99" actId="1035"/>
          <ac:picMkLst>
            <pc:docMk/>
            <pc:sldMk cId="2462939797" sldId="546"/>
            <ac:picMk id="4" creationId="{215839FF-342F-415D-52C0-D3036526995E}"/>
          </ac:picMkLst>
        </pc:picChg>
      </pc:sldChg>
      <pc:sldChg chg="modSp modNotes">
        <pc:chgData name="Wayne Thorp" userId="34c519b5-1ee3-4ac6-9538-583c4babccb4" providerId="ADAL" clId="{E8F26913-1D3B-4D3C-8BF5-4F5FFA971E4E}" dt="2022-09-15T14:55:52.276" v="1192"/>
        <pc:sldMkLst>
          <pc:docMk/>
          <pc:sldMk cId="1868352768" sldId="547"/>
        </pc:sldMkLst>
        <pc:graphicFrameChg chg="mod">
          <ac:chgData name="Wayne Thorp" userId="34c519b5-1ee3-4ac6-9538-583c4babccb4" providerId="ADAL" clId="{E8F26913-1D3B-4D3C-8BF5-4F5FFA971E4E}" dt="2022-08-31T14:37:06.653" v="6"/>
          <ac:graphicFrameMkLst>
            <pc:docMk/>
            <pc:sldMk cId="1868352768" sldId="547"/>
            <ac:graphicFrameMk id="3" creationId="{00000000-0000-0000-0000-000000000000}"/>
          </ac:graphicFrameMkLst>
        </pc:graphicFrameChg>
      </pc:sldChg>
      <pc:sldChg chg="modSp mod modNotes">
        <pc:chgData name="Wayne Thorp" userId="34c519b5-1ee3-4ac6-9538-583c4babccb4" providerId="ADAL" clId="{E8F26913-1D3B-4D3C-8BF5-4F5FFA971E4E}" dt="2022-09-15T14:55:52.276" v="1192"/>
        <pc:sldMkLst>
          <pc:docMk/>
          <pc:sldMk cId="3733030011" sldId="548"/>
        </pc:sldMkLst>
        <pc:spChg chg="mod">
          <ac:chgData name="Wayne Thorp" userId="34c519b5-1ee3-4ac6-9538-583c4babccb4" providerId="ADAL" clId="{E8F26913-1D3B-4D3C-8BF5-4F5FFA971E4E}" dt="2022-09-01T13:04:42.373" v="322" actId="113"/>
          <ac:spMkLst>
            <pc:docMk/>
            <pc:sldMk cId="3733030011" sldId="548"/>
            <ac:spMk id="3" creationId="{00000000-0000-0000-0000-000000000000}"/>
          </ac:spMkLst>
        </pc:spChg>
      </pc:sldChg>
      <pc:sldChg chg="modNotes">
        <pc:chgData name="Wayne Thorp" userId="34c519b5-1ee3-4ac6-9538-583c4babccb4" providerId="ADAL" clId="{E8F26913-1D3B-4D3C-8BF5-4F5FFA971E4E}" dt="2022-09-15T14:55:52.276" v="1192"/>
        <pc:sldMkLst>
          <pc:docMk/>
          <pc:sldMk cId="1827290055" sldId="550"/>
        </pc:sldMkLst>
      </pc:sldChg>
      <pc:sldChg chg="modSp mod modNotes">
        <pc:chgData name="Wayne Thorp" userId="34c519b5-1ee3-4ac6-9538-583c4babccb4" providerId="ADAL" clId="{E8F26913-1D3B-4D3C-8BF5-4F5FFA971E4E}" dt="2022-09-15T14:55:52.276" v="1192"/>
        <pc:sldMkLst>
          <pc:docMk/>
          <pc:sldMk cId="3566700059" sldId="551"/>
        </pc:sldMkLst>
        <pc:spChg chg="mod">
          <ac:chgData name="Wayne Thorp" userId="34c519b5-1ee3-4ac6-9538-583c4babccb4" providerId="ADAL" clId="{E8F26913-1D3B-4D3C-8BF5-4F5FFA971E4E}" dt="2022-09-01T13:07:25.189" v="323" actId="33524"/>
          <ac:spMkLst>
            <pc:docMk/>
            <pc:sldMk cId="3566700059" sldId="551"/>
            <ac:spMk id="3" creationId="{00000000-0000-0000-0000-000000000000}"/>
          </ac:spMkLst>
        </pc:spChg>
      </pc:sldChg>
      <pc:sldChg chg="modNotes">
        <pc:chgData name="Wayne Thorp" userId="34c519b5-1ee3-4ac6-9538-583c4babccb4" providerId="ADAL" clId="{E8F26913-1D3B-4D3C-8BF5-4F5FFA971E4E}" dt="2022-09-15T14:55:52.276" v="1192"/>
        <pc:sldMkLst>
          <pc:docMk/>
          <pc:sldMk cId="70200033" sldId="552"/>
        </pc:sldMkLst>
      </pc:sldChg>
      <pc:sldChg chg="addSp delSp modSp mod modNotes">
        <pc:chgData name="Wayne Thorp" userId="34c519b5-1ee3-4ac6-9538-583c4babccb4" providerId="ADAL" clId="{E8F26913-1D3B-4D3C-8BF5-4F5FFA971E4E}" dt="2022-09-15T14:55:52.451" v="1194" actId="27636"/>
        <pc:sldMkLst>
          <pc:docMk/>
          <pc:sldMk cId="3145674490" sldId="553"/>
        </pc:sldMkLst>
        <pc:spChg chg="mod">
          <ac:chgData name="Wayne Thorp" userId="34c519b5-1ee3-4ac6-9538-583c4babccb4" providerId="ADAL" clId="{E8F26913-1D3B-4D3C-8BF5-4F5FFA971E4E}" dt="2022-09-01T13:56:08.328" v="502" actId="20577"/>
          <ac:spMkLst>
            <pc:docMk/>
            <pc:sldMk cId="3145674490" sldId="553"/>
            <ac:spMk id="3" creationId="{00000000-0000-0000-0000-000000000000}"/>
          </ac:spMkLst>
        </pc:spChg>
        <pc:spChg chg="mod">
          <ac:chgData name="Wayne Thorp" userId="34c519b5-1ee3-4ac6-9538-583c4babccb4" providerId="ADAL" clId="{E8F26913-1D3B-4D3C-8BF5-4F5FFA971E4E}" dt="2022-09-01T13:56:10.247" v="503" actId="20577"/>
          <ac:spMkLst>
            <pc:docMk/>
            <pc:sldMk cId="3145674490" sldId="553"/>
            <ac:spMk id="5" creationId="{00000000-0000-0000-0000-000000000000}"/>
          </ac:spMkLst>
        </pc:spChg>
        <pc:picChg chg="del">
          <ac:chgData name="Wayne Thorp" userId="34c519b5-1ee3-4ac6-9538-583c4babccb4" providerId="ADAL" clId="{E8F26913-1D3B-4D3C-8BF5-4F5FFA971E4E}" dt="2022-09-01T13:01:11.939" v="318" actId="478"/>
          <ac:picMkLst>
            <pc:docMk/>
            <pc:sldMk cId="3145674490" sldId="553"/>
            <ac:picMk id="4" creationId="{00000000-0000-0000-0000-000000000000}"/>
          </ac:picMkLst>
        </pc:picChg>
        <pc:picChg chg="add del">
          <ac:chgData name="Wayne Thorp" userId="34c519b5-1ee3-4ac6-9538-583c4babccb4" providerId="ADAL" clId="{E8F26913-1D3B-4D3C-8BF5-4F5FFA971E4E}" dt="2022-09-01T13:56:01.319" v="500" actId="22"/>
          <ac:picMkLst>
            <pc:docMk/>
            <pc:sldMk cId="3145674490" sldId="553"/>
            <ac:picMk id="7" creationId="{6368FAA6-FCDB-D9FF-481C-EF5E747062C0}"/>
          </ac:picMkLst>
        </pc:picChg>
      </pc:sldChg>
      <pc:sldChg chg="addSp delSp modSp mod chgLayout modNotes">
        <pc:chgData name="Wayne Thorp" userId="34c519b5-1ee3-4ac6-9538-583c4babccb4" providerId="ADAL" clId="{E8F26913-1D3B-4D3C-8BF5-4F5FFA971E4E}" dt="2022-09-15T14:55:52.276" v="1192"/>
        <pc:sldMkLst>
          <pc:docMk/>
          <pc:sldMk cId="3532477470" sldId="554"/>
        </pc:sldMkLst>
        <pc:spChg chg="mod ord">
          <ac:chgData name="Wayne Thorp" userId="34c519b5-1ee3-4ac6-9538-583c4babccb4" providerId="ADAL" clId="{E8F26913-1D3B-4D3C-8BF5-4F5FFA971E4E}" dt="2022-09-01T13:56:21.135" v="505" actId="700"/>
          <ac:spMkLst>
            <pc:docMk/>
            <pc:sldMk cId="3532477470" sldId="554"/>
            <ac:spMk id="2" creationId="{00000000-0000-0000-0000-000000000000}"/>
          </ac:spMkLst>
        </pc:spChg>
        <pc:spChg chg="mod ord">
          <ac:chgData name="Wayne Thorp" userId="34c519b5-1ee3-4ac6-9538-583c4babccb4" providerId="ADAL" clId="{E8F26913-1D3B-4D3C-8BF5-4F5FFA971E4E}" dt="2022-09-01T13:56:21.135" v="505" actId="700"/>
          <ac:spMkLst>
            <pc:docMk/>
            <pc:sldMk cId="3532477470" sldId="554"/>
            <ac:spMk id="3" creationId="{00000000-0000-0000-0000-000000000000}"/>
          </ac:spMkLst>
        </pc:spChg>
        <pc:spChg chg="add del mod">
          <ac:chgData name="Wayne Thorp" userId="34c519b5-1ee3-4ac6-9538-583c4babccb4" providerId="ADAL" clId="{E8F26913-1D3B-4D3C-8BF5-4F5FFA971E4E}" dt="2022-09-01T13:01:27.584" v="320"/>
          <ac:spMkLst>
            <pc:docMk/>
            <pc:sldMk cId="3532477470" sldId="554"/>
            <ac:spMk id="4" creationId="{82C5D4EA-CEBE-3FEA-9E5F-400154E4F1BB}"/>
          </ac:spMkLst>
        </pc:spChg>
        <pc:spChg chg="add del mod">
          <ac:chgData name="Wayne Thorp" userId="34c519b5-1ee3-4ac6-9538-583c4babccb4" providerId="ADAL" clId="{E8F26913-1D3B-4D3C-8BF5-4F5FFA971E4E}" dt="2022-09-01T13:01:27.584" v="320"/>
          <ac:spMkLst>
            <pc:docMk/>
            <pc:sldMk cId="3532477470" sldId="554"/>
            <ac:spMk id="5" creationId="{BB36644C-CBCA-68E2-810F-540A4D37A570}"/>
          </ac:spMkLst>
        </pc:spChg>
        <pc:spChg chg="add del mod">
          <ac:chgData name="Wayne Thorp" userId="34c519b5-1ee3-4ac6-9538-583c4babccb4" providerId="ADAL" clId="{E8F26913-1D3B-4D3C-8BF5-4F5FFA971E4E}" dt="2022-09-01T13:56:18.082" v="504"/>
          <ac:spMkLst>
            <pc:docMk/>
            <pc:sldMk cId="3532477470" sldId="554"/>
            <ac:spMk id="6" creationId="{2A9B867F-7E77-9877-89D2-599672E1940D}"/>
          </ac:spMkLst>
        </pc:spChg>
        <pc:spChg chg="add del mod">
          <ac:chgData name="Wayne Thorp" userId="34c519b5-1ee3-4ac6-9538-583c4babccb4" providerId="ADAL" clId="{E8F26913-1D3B-4D3C-8BF5-4F5FFA971E4E}" dt="2022-09-01T13:56:18.082" v="504"/>
          <ac:spMkLst>
            <pc:docMk/>
            <pc:sldMk cId="3532477470" sldId="554"/>
            <ac:spMk id="7" creationId="{4B78D331-B0AE-AFFC-34D6-59DEFB3B31AE}"/>
          </ac:spMkLst>
        </pc:spChg>
      </pc:sldChg>
      <pc:sldChg chg="addSp delSp modSp mod modNotes">
        <pc:chgData name="Wayne Thorp" userId="34c519b5-1ee3-4ac6-9538-583c4babccb4" providerId="ADAL" clId="{E8F26913-1D3B-4D3C-8BF5-4F5FFA971E4E}" dt="2022-09-15T14:55:52.276" v="1192"/>
        <pc:sldMkLst>
          <pc:docMk/>
          <pc:sldMk cId="3047068806" sldId="556"/>
        </pc:sldMkLst>
        <pc:spChg chg="mod">
          <ac:chgData name="Wayne Thorp" userId="34c519b5-1ee3-4ac6-9538-583c4babccb4" providerId="ADAL" clId="{E8F26913-1D3B-4D3C-8BF5-4F5FFA971E4E}" dt="2022-09-01T13:52:40.424" v="488" actId="14100"/>
          <ac:spMkLst>
            <pc:docMk/>
            <pc:sldMk cId="3047068806" sldId="556"/>
            <ac:spMk id="3" creationId="{00000000-0000-0000-0000-000000000000}"/>
          </ac:spMkLst>
        </pc:spChg>
        <pc:picChg chg="del">
          <ac:chgData name="Wayne Thorp" userId="34c519b5-1ee3-4ac6-9538-583c4babccb4" providerId="ADAL" clId="{E8F26913-1D3B-4D3C-8BF5-4F5FFA971E4E}" dt="2022-09-01T13:52:30.726" v="484" actId="478"/>
          <ac:picMkLst>
            <pc:docMk/>
            <pc:sldMk cId="3047068806" sldId="556"/>
            <ac:picMk id="4" creationId="{FDFB850C-BAB0-4140-B10E-2958581EB004}"/>
          </ac:picMkLst>
        </pc:picChg>
        <pc:picChg chg="add mod">
          <ac:chgData name="Wayne Thorp" userId="34c519b5-1ee3-4ac6-9538-583c4babccb4" providerId="ADAL" clId="{E8F26913-1D3B-4D3C-8BF5-4F5FFA971E4E}" dt="2022-09-01T13:53:03.905" v="492" actId="692"/>
          <ac:picMkLst>
            <pc:docMk/>
            <pc:sldMk cId="3047068806" sldId="556"/>
            <ac:picMk id="6" creationId="{9C216BDA-BB04-AF45-81F1-E0DCF343C3BA}"/>
          </ac:picMkLst>
        </pc:picChg>
      </pc:sldChg>
      <pc:sldChg chg="addSp delSp modSp mod modNotes">
        <pc:chgData name="Wayne Thorp" userId="34c519b5-1ee3-4ac6-9538-583c4babccb4" providerId="ADAL" clId="{E8F26913-1D3B-4D3C-8BF5-4F5FFA971E4E}" dt="2022-09-15T14:55:52.276" v="1192"/>
        <pc:sldMkLst>
          <pc:docMk/>
          <pc:sldMk cId="3703354136" sldId="558"/>
        </pc:sldMkLst>
        <pc:spChg chg="mod">
          <ac:chgData name="Wayne Thorp" userId="34c519b5-1ee3-4ac6-9538-583c4babccb4" providerId="ADAL" clId="{E8F26913-1D3B-4D3C-8BF5-4F5FFA971E4E}" dt="2022-09-01T12:21:24.028" v="143" actId="20577"/>
          <ac:spMkLst>
            <pc:docMk/>
            <pc:sldMk cId="3703354136" sldId="558"/>
            <ac:spMk id="2" creationId="{00000000-0000-0000-0000-000000000000}"/>
          </ac:spMkLst>
        </pc:spChg>
        <pc:picChg chg="del">
          <ac:chgData name="Wayne Thorp" userId="34c519b5-1ee3-4ac6-9538-583c4babccb4" providerId="ADAL" clId="{E8F26913-1D3B-4D3C-8BF5-4F5FFA971E4E}" dt="2022-09-01T12:19:30.768" v="128" actId="478"/>
          <ac:picMkLst>
            <pc:docMk/>
            <pc:sldMk cId="3703354136" sldId="558"/>
            <ac:picMk id="3" creationId="{0450FE07-E847-4B4F-8D66-70F1E22D0288}"/>
          </ac:picMkLst>
        </pc:picChg>
        <pc:picChg chg="del">
          <ac:chgData name="Wayne Thorp" userId="34c519b5-1ee3-4ac6-9538-583c4babccb4" providerId="ADAL" clId="{E8F26913-1D3B-4D3C-8BF5-4F5FFA971E4E}" dt="2022-09-01T12:20:59.685" v="137" actId="478"/>
          <ac:picMkLst>
            <pc:docMk/>
            <pc:sldMk cId="3703354136" sldId="558"/>
            <ac:picMk id="4" creationId="{C8D9F8D2-1BBC-4E70-813A-AEABBB33CB4C}"/>
          </ac:picMkLst>
        </pc:picChg>
        <pc:picChg chg="add mod">
          <ac:chgData name="Wayne Thorp" userId="34c519b5-1ee3-4ac6-9538-583c4babccb4" providerId="ADAL" clId="{E8F26913-1D3B-4D3C-8BF5-4F5FFA971E4E}" dt="2022-09-01T12:21:19.660" v="142" actId="1076"/>
          <ac:picMkLst>
            <pc:docMk/>
            <pc:sldMk cId="3703354136" sldId="558"/>
            <ac:picMk id="6" creationId="{45DE0370-E199-C8B4-125D-45CD7F6730FE}"/>
          </ac:picMkLst>
        </pc:picChg>
      </pc:sldChg>
      <pc:sldChg chg="addSp delSp modSp mod modNotes">
        <pc:chgData name="Wayne Thorp" userId="34c519b5-1ee3-4ac6-9538-583c4babccb4" providerId="ADAL" clId="{E8F26913-1D3B-4D3C-8BF5-4F5FFA971E4E}" dt="2022-09-15T14:55:52.276" v="1192"/>
        <pc:sldMkLst>
          <pc:docMk/>
          <pc:sldMk cId="4289307573" sldId="559"/>
        </pc:sldMkLst>
        <pc:picChg chg="del">
          <ac:chgData name="Wayne Thorp" userId="34c519b5-1ee3-4ac6-9538-583c4babccb4" providerId="ADAL" clId="{E8F26913-1D3B-4D3C-8BF5-4F5FFA971E4E}" dt="2022-09-01T12:15:04.057" v="116" actId="478"/>
          <ac:picMkLst>
            <pc:docMk/>
            <pc:sldMk cId="4289307573" sldId="559"/>
            <ac:picMk id="2" creationId="{B4854EA2-3488-4BCB-88C0-85D483A4DF5C}"/>
          </ac:picMkLst>
        </pc:picChg>
        <pc:picChg chg="add mod">
          <ac:chgData name="Wayne Thorp" userId="34c519b5-1ee3-4ac6-9538-583c4babccb4" providerId="ADAL" clId="{E8F26913-1D3B-4D3C-8BF5-4F5FFA971E4E}" dt="2022-09-01T12:15:47.119" v="127" actId="1035"/>
          <ac:picMkLst>
            <pc:docMk/>
            <pc:sldMk cId="4289307573" sldId="559"/>
            <ac:picMk id="4" creationId="{69669A13-96D4-49EF-FC7D-4E61F3C69BB7}"/>
          </ac:picMkLst>
        </pc:picChg>
      </pc:sldChg>
      <pc:sldChg chg="modNotes">
        <pc:chgData name="Wayne Thorp" userId="34c519b5-1ee3-4ac6-9538-583c4babccb4" providerId="ADAL" clId="{E8F26913-1D3B-4D3C-8BF5-4F5FFA971E4E}" dt="2022-09-15T14:55:52.276" v="1192"/>
        <pc:sldMkLst>
          <pc:docMk/>
          <pc:sldMk cId="3197105858" sldId="560"/>
        </pc:sldMkLst>
      </pc:sldChg>
      <pc:sldChg chg="addSp delSp modSp mod modNotes">
        <pc:chgData name="Wayne Thorp" userId="34c519b5-1ee3-4ac6-9538-583c4babccb4" providerId="ADAL" clId="{E8F26913-1D3B-4D3C-8BF5-4F5FFA971E4E}" dt="2022-09-15T14:55:52.276" v="1192"/>
        <pc:sldMkLst>
          <pc:docMk/>
          <pc:sldMk cId="2557831223" sldId="562"/>
        </pc:sldMkLst>
        <pc:spChg chg="mod">
          <ac:chgData name="Wayne Thorp" userId="34c519b5-1ee3-4ac6-9538-583c4babccb4" providerId="ADAL" clId="{E8F26913-1D3B-4D3C-8BF5-4F5FFA971E4E}" dt="2022-08-31T14:40:24.614" v="21" actId="1036"/>
          <ac:spMkLst>
            <pc:docMk/>
            <pc:sldMk cId="2557831223" sldId="562"/>
            <ac:spMk id="6" creationId="{B2352A0E-FC18-4C05-BE8B-DB7F81ADC18D}"/>
          </ac:spMkLst>
        </pc:spChg>
        <pc:picChg chg="add mod ord">
          <ac:chgData name="Wayne Thorp" userId="34c519b5-1ee3-4ac6-9538-583c4babccb4" providerId="ADAL" clId="{E8F26913-1D3B-4D3C-8BF5-4F5FFA971E4E}" dt="2022-08-31T14:40:12.151" v="18" actId="167"/>
          <ac:picMkLst>
            <pc:docMk/>
            <pc:sldMk cId="2557831223" sldId="562"/>
            <ac:picMk id="4" creationId="{03CE5797-8D51-3FBA-46F6-ECF2CA5C509B}"/>
          </ac:picMkLst>
        </pc:picChg>
        <pc:picChg chg="del">
          <ac:chgData name="Wayne Thorp" userId="34c519b5-1ee3-4ac6-9538-583c4babccb4" providerId="ADAL" clId="{E8F26913-1D3B-4D3C-8BF5-4F5FFA971E4E}" dt="2022-08-31T14:39:11.820" v="7" actId="478"/>
          <ac:picMkLst>
            <pc:docMk/>
            <pc:sldMk cId="2557831223" sldId="562"/>
            <ac:picMk id="7" creationId="{9E391E32-2119-4030-A590-D4AD19A38E48}"/>
          </ac:picMkLst>
        </pc:picChg>
      </pc:sldChg>
      <pc:sldChg chg="addSp delSp modSp mod modNotes">
        <pc:chgData name="Wayne Thorp" userId="34c519b5-1ee3-4ac6-9538-583c4babccb4" providerId="ADAL" clId="{E8F26913-1D3B-4D3C-8BF5-4F5FFA971E4E}" dt="2022-09-15T14:55:52.276" v="1192"/>
        <pc:sldMkLst>
          <pc:docMk/>
          <pc:sldMk cId="1026322623" sldId="563"/>
        </pc:sldMkLst>
        <pc:spChg chg="mod">
          <ac:chgData name="Wayne Thorp" userId="34c519b5-1ee3-4ac6-9538-583c4babccb4" providerId="ADAL" clId="{E8F26913-1D3B-4D3C-8BF5-4F5FFA971E4E}" dt="2022-08-31T14:41:39.677" v="29" actId="1076"/>
          <ac:spMkLst>
            <pc:docMk/>
            <pc:sldMk cId="1026322623" sldId="563"/>
            <ac:spMk id="6" creationId="{98BC3A74-C749-4E15-AEAC-7F5DC7C5C71B}"/>
          </ac:spMkLst>
        </pc:spChg>
        <pc:picChg chg="del">
          <ac:chgData name="Wayne Thorp" userId="34c519b5-1ee3-4ac6-9538-583c4babccb4" providerId="ADAL" clId="{E8F26913-1D3B-4D3C-8BF5-4F5FFA971E4E}" dt="2022-08-31T14:41:07.780" v="22" actId="478"/>
          <ac:picMkLst>
            <pc:docMk/>
            <pc:sldMk cId="1026322623" sldId="563"/>
            <ac:picMk id="2" creationId="{A507FE96-F41C-403C-BF65-25299A55269C}"/>
          </ac:picMkLst>
        </pc:picChg>
        <pc:picChg chg="add mod ord">
          <ac:chgData name="Wayne Thorp" userId="34c519b5-1ee3-4ac6-9538-583c4babccb4" providerId="ADAL" clId="{E8F26913-1D3B-4D3C-8BF5-4F5FFA971E4E}" dt="2022-08-31T14:41:33.481" v="28" actId="167"/>
          <ac:picMkLst>
            <pc:docMk/>
            <pc:sldMk cId="1026322623" sldId="563"/>
            <ac:picMk id="5" creationId="{DCD81F0D-D254-1D8A-73C8-2A8C1AB423C6}"/>
          </ac:picMkLst>
        </pc:picChg>
      </pc:sldChg>
      <pc:sldChg chg="addSp delSp modSp mod modNotes">
        <pc:chgData name="Wayne Thorp" userId="34c519b5-1ee3-4ac6-9538-583c4babccb4" providerId="ADAL" clId="{E8F26913-1D3B-4D3C-8BF5-4F5FFA971E4E}" dt="2022-09-15T14:55:52.276" v="1192"/>
        <pc:sldMkLst>
          <pc:docMk/>
          <pc:sldMk cId="1690284764" sldId="564"/>
        </pc:sldMkLst>
        <pc:picChg chg="add mod">
          <ac:chgData name="Wayne Thorp" userId="34c519b5-1ee3-4ac6-9538-583c4babccb4" providerId="ADAL" clId="{E8F26913-1D3B-4D3C-8BF5-4F5FFA971E4E}" dt="2022-08-31T14:44:08.156" v="61" actId="1035"/>
          <ac:picMkLst>
            <pc:docMk/>
            <pc:sldMk cId="1690284764" sldId="564"/>
            <ac:picMk id="3" creationId="{C4AEFE45-0540-0E65-3D56-FE49E0BA906A}"/>
          </ac:picMkLst>
        </pc:picChg>
        <pc:picChg chg="del">
          <ac:chgData name="Wayne Thorp" userId="34c519b5-1ee3-4ac6-9538-583c4babccb4" providerId="ADAL" clId="{E8F26913-1D3B-4D3C-8BF5-4F5FFA971E4E}" dt="2022-08-31T14:42:51.156" v="30" actId="478"/>
          <ac:picMkLst>
            <pc:docMk/>
            <pc:sldMk cId="1690284764" sldId="564"/>
            <ac:picMk id="5" creationId="{5454C390-893C-45C5-8B45-566B8C55B5F1}"/>
          </ac:picMkLst>
        </pc:picChg>
        <pc:picChg chg="del">
          <ac:chgData name="Wayne Thorp" userId="34c519b5-1ee3-4ac6-9538-583c4babccb4" providerId="ADAL" clId="{E8F26913-1D3B-4D3C-8BF5-4F5FFA971E4E}" dt="2022-08-31T14:43:18.867" v="32" actId="478"/>
          <ac:picMkLst>
            <pc:docMk/>
            <pc:sldMk cId="1690284764" sldId="564"/>
            <ac:picMk id="6" creationId="{D92B4110-7E3E-452C-8BF8-4ED3ABC2C751}"/>
          </ac:picMkLst>
        </pc:picChg>
        <pc:picChg chg="add mod">
          <ac:chgData name="Wayne Thorp" userId="34c519b5-1ee3-4ac6-9538-583c4babccb4" providerId="ADAL" clId="{E8F26913-1D3B-4D3C-8BF5-4F5FFA971E4E}" dt="2022-08-31T14:44:25.088" v="89" actId="14100"/>
          <ac:picMkLst>
            <pc:docMk/>
            <pc:sldMk cId="1690284764" sldId="564"/>
            <ac:picMk id="8" creationId="{D6E4CBB0-5D69-9411-D8A5-3A777B2A38FC}"/>
          </ac:picMkLst>
        </pc:picChg>
      </pc:sldChg>
      <pc:sldChg chg="addSp delSp modSp mod modNotes modNotesTx">
        <pc:chgData name="Wayne Thorp" userId="34c519b5-1ee3-4ac6-9538-583c4babccb4" providerId="ADAL" clId="{E8F26913-1D3B-4D3C-8BF5-4F5FFA971E4E}" dt="2022-09-15T14:55:52.276" v="1192"/>
        <pc:sldMkLst>
          <pc:docMk/>
          <pc:sldMk cId="645067997" sldId="565"/>
        </pc:sldMkLst>
        <pc:spChg chg="mod">
          <ac:chgData name="Wayne Thorp" userId="34c519b5-1ee3-4ac6-9538-583c4babccb4" providerId="ADAL" clId="{E8F26913-1D3B-4D3C-8BF5-4F5FFA971E4E}" dt="2022-09-01T14:06:23.451" v="776" actId="113"/>
          <ac:spMkLst>
            <pc:docMk/>
            <pc:sldMk cId="645067997" sldId="565"/>
            <ac:spMk id="4" creationId="{D60C6245-61E0-4CBB-BAB7-EA102290BB86}"/>
          </ac:spMkLst>
        </pc:spChg>
        <pc:picChg chg="del">
          <ac:chgData name="Wayne Thorp" userId="34c519b5-1ee3-4ac6-9538-583c4babccb4" providerId="ADAL" clId="{E8F26913-1D3B-4D3C-8BF5-4F5FFA971E4E}" dt="2022-09-01T14:02:48.725" v="632" actId="478"/>
          <ac:picMkLst>
            <pc:docMk/>
            <pc:sldMk cId="645067997" sldId="565"/>
            <ac:picMk id="3" creationId="{2F2026A6-A27B-4882-A219-DFA048039653}"/>
          </ac:picMkLst>
        </pc:picChg>
        <pc:picChg chg="add mod ord">
          <ac:chgData name="Wayne Thorp" userId="34c519b5-1ee3-4ac6-9538-583c4babccb4" providerId="ADAL" clId="{E8F26913-1D3B-4D3C-8BF5-4F5FFA971E4E}" dt="2022-09-01T14:03:00.622" v="635" actId="167"/>
          <ac:picMkLst>
            <pc:docMk/>
            <pc:sldMk cId="645067997" sldId="565"/>
            <ac:picMk id="5" creationId="{FAC76F46-FEF9-85D5-9B28-13BA20051E0B}"/>
          </ac:picMkLst>
        </pc:picChg>
      </pc:sldChg>
      <pc:sldChg chg="modNotes">
        <pc:chgData name="Wayne Thorp" userId="34c519b5-1ee3-4ac6-9538-583c4babccb4" providerId="ADAL" clId="{E8F26913-1D3B-4D3C-8BF5-4F5FFA971E4E}" dt="2022-09-15T14:55:52.276" v="1192"/>
        <pc:sldMkLst>
          <pc:docMk/>
          <pc:sldMk cId="4040250798" sldId="566"/>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04666-9AB7-4831-BDB2-DB10CF3CF643}"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0443CB4E-A460-4653-A985-AC8905F3D089}">
      <dgm:prSet phldrT="[Text]"/>
      <dgm:spPr/>
      <dgm:t>
        <a:bodyPr/>
        <a:lstStyle/>
        <a:p>
          <a:pPr>
            <a:lnSpc>
              <a:spcPct val="100000"/>
            </a:lnSpc>
          </a:pPr>
          <a:r>
            <a:rPr lang="en-US"/>
            <a:t>Model Shadow Stock Portfolio Buy &amp; Sell Rules</a:t>
          </a:r>
        </a:p>
      </dgm:t>
    </dgm:pt>
    <dgm:pt modelId="{0253BEAD-E4A3-45CA-AD47-3F2CB6EDB756}" type="parTrans" cxnId="{CB3A4A76-8B53-479F-854A-F884BB527017}">
      <dgm:prSet/>
      <dgm:spPr/>
      <dgm:t>
        <a:bodyPr/>
        <a:lstStyle/>
        <a:p>
          <a:endParaRPr lang="en-US"/>
        </a:p>
      </dgm:t>
    </dgm:pt>
    <dgm:pt modelId="{72BCD166-4BE4-4C12-A120-2CD1EF5BF5F3}" type="sibTrans" cxnId="{CB3A4A76-8B53-479F-854A-F884BB527017}">
      <dgm:prSet/>
      <dgm:spPr/>
      <dgm:t>
        <a:bodyPr/>
        <a:lstStyle/>
        <a:p>
          <a:pPr>
            <a:lnSpc>
              <a:spcPct val="100000"/>
            </a:lnSpc>
          </a:pPr>
          <a:endParaRPr lang="en-US"/>
        </a:p>
      </dgm:t>
    </dgm:pt>
    <dgm:pt modelId="{990E950B-CC69-443F-8C7E-DA82AB8AC317}">
      <dgm:prSet phldrT="[Text]"/>
      <dgm:spPr/>
      <dgm:t>
        <a:bodyPr/>
        <a:lstStyle/>
        <a:p>
          <a:pPr>
            <a:lnSpc>
              <a:spcPct val="100000"/>
            </a:lnSpc>
          </a:pPr>
          <a:r>
            <a:rPr lang="en-US"/>
            <a:t>Portfolio Management Guidelines</a:t>
          </a:r>
        </a:p>
      </dgm:t>
    </dgm:pt>
    <dgm:pt modelId="{22667B5E-D1FE-49B2-A1A2-E45F11A7A9E2}" type="parTrans" cxnId="{92EE4BF2-89D4-43BE-AC92-00243621ECC1}">
      <dgm:prSet/>
      <dgm:spPr/>
      <dgm:t>
        <a:bodyPr/>
        <a:lstStyle/>
        <a:p>
          <a:endParaRPr lang="en-US"/>
        </a:p>
      </dgm:t>
    </dgm:pt>
    <dgm:pt modelId="{2D801A7F-14CE-498C-9FF5-362DCD607B70}" type="sibTrans" cxnId="{92EE4BF2-89D4-43BE-AC92-00243621ECC1}">
      <dgm:prSet/>
      <dgm:spPr/>
      <dgm:t>
        <a:bodyPr/>
        <a:lstStyle/>
        <a:p>
          <a:pPr>
            <a:lnSpc>
              <a:spcPct val="100000"/>
            </a:lnSpc>
          </a:pPr>
          <a:endParaRPr lang="en-US"/>
        </a:p>
      </dgm:t>
    </dgm:pt>
    <dgm:pt modelId="{30963498-7F89-40D0-8CF0-3549B54DE6D1}">
      <dgm:prSet phldrT="[Text]"/>
      <dgm:spPr/>
      <dgm:t>
        <a:bodyPr/>
        <a:lstStyle/>
        <a:p>
          <a:pPr>
            <a:lnSpc>
              <a:spcPct val="100000"/>
            </a:lnSpc>
          </a:pPr>
          <a:r>
            <a:rPr lang="en-US"/>
            <a:t>AAII Tools &amp; Resources</a:t>
          </a:r>
        </a:p>
      </dgm:t>
    </dgm:pt>
    <dgm:pt modelId="{385A7B6A-F243-4DC7-A206-F4C3BA25DE1E}" type="parTrans" cxnId="{771D34F5-9FF8-4CFA-A82A-FCA96E114ECC}">
      <dgm:prSet/>
      <dgm:spPr/>
      <dgm:t>
        <a:bodyPr/>
        <a:lstStyle/>
        <a:p>
          <a:endParaRPr lang="en-US"/>
        </a:p>
      </dgm:t>
    </dgm:pt>
    <dgm:pt modelId="{47E4F5E6-64F6-4106-A13A-2C154E08A2DC}" type="sibTrans" cxnId="{771D34F5-9FF8-4CFA-A82A-FCA96E114ECC}">
      <dgm:prSet/>
      <dgm:spPr/>
      <dgm:t>
        <a:bodyPr/>
        <a:lstStyle/>
        <a:p>
          <a:endParaRPr lang="en-US"/>
        </a:p>
      </dgm:t>
    </dgm:pt>
    <dgm:pt modelId="{EC1A8EBE-9FA3-4DA5-807A-FB448318D111}">
      <dgm:prSet phldrT="[Text]"/>
      <dgm:spPr/>
      <dgm:t>
        <a:bodyPr/>
        <a:lstStyle/>
        <a:p>
          <a:pPr>
            <a:lnSpc>
              <a:spcPct val="100000"/>
            </a:lnSpc>
          </a:pPr>
          <a:r>
            <a:rPr lang="en-US"/>
            <a:t>Underlying Academic Research</a:t>
          </a:r>
        </a:p>
      </dgm:t>
    </dgm:pt>
    <dgm:pt modelId="{7CC4E755-9524-42FC-B6D4-55110C302AED}" type="parTrans" cxnId="{9ADDFCE0-199F-4ECE-9872-EDF68E35FFFF}">
      <dgm:prSet/>
      <dgm:spPr/>
      <dgm:t>
        <a:bodyPr/>
        <a:lstStyle/>
        <a:p>
          <a:endParaRPr lang="en-US"/>
        </a:p>
      </dgm:t>
    </dgm:pt>
    <dgm:pt modelId="{D0943E0E-A1CE-4D7F-97C3-97AF5198805E}" type="sibTrans" cxnId="{9ADDFCE0-199F-4ECE-9872-EDF68E35FFFF}">
      <dgm:prSet/>
      <dgm:spPr/>
      <dgm:t>
        <a:bodyPr/>
        <a:lstStyle/>
        <a:p>
          <a:pPr>
            <a:lnSpc>
              <a:spcPct val="100000"/>
            </a:lnSpc>
          </a:pPr>
          <a:endParaRPr lang="en-US"/>
        </a:p>
      </dgm:t>
    </dgm:pt>
    <dgm:pt modelId="{8664731C-163A-41E8-A6A5-CEA7076B6D6D}" type="pres">
      <dgm:prSet presAssocID="{92B04666-9AB7-4831-BDB2-DB10CF3CF643}" presName="root" presStyleCnt="0">
        <dgm:presLayoutVars>
          <dgm:dir/>
          <dgm:resizeHandles val="exact"/>
        </dgm:presLayoutVars>
      </dgm:prSet>
      <dgm:spPr/>
    </dgm:pt>
    <dgm:pt modelId="{1D841E52-74B1-4C30-9578-D6401C82BBFD}" type="pres">
      <dgm:prSet presAssocID="{92B04666-9AB7-4831-BDB2-DB10CF3CF643}" presName="container" presStyleCnt="0">
        <dgm:presLayoutVars>
          <dgm:dir/>
          <dgm:resizeHandles val="exact"/>
        </dgm:presLayoutVars>
      </dgm:prSet>
      <dgm:spPr/>
    </dgm:pt>
    <dgm:pt modelId="{932F5A12-9708-4672-BAA3-26E6B0968B4E}" type="pres">
      <dgm:prSet presAssocID="{EC1A8EBE-9FA3-4DA5-807A-FB448318D111}" presName="compNode" presStyleCnt="0"/>
      <dgm:spPr/>
    </dgm:pt>
    <dgm:pt modelId="{C8B43F6C-C6CA-4A13-9050-28460DB9D0D1}" type="pres">
      <dgm:prSet presAssocID="{EC1A8EBE-9FA3-4DA5-807A-FB448318D111}" presName="iconBgRect" presStyleLbl="bgShp" presStyleIdx="0" presStyleCnt="4"/>
      <dgm:spPr/>
    </dgm:pt>
    <dgm:pt modelId="{D0DF2B82-E7D4-47B3-847B-1BE5515B176A}" type="pres">
      <dgm:prSet presAssocID="{EC1A8EBE-9FA3-4DA5-807A-FB448318D1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0043D87C-A0CA-463B-ACF2-84DF46C2563F}" type="pres">
      <dgm:prSet presAssocID="{EC1A8EBE-9FA3-4DA5-807A-FB448318D111}" presName="spaceRect" presStyleCnt="0"/>
      <dgm:spPr/>
    </dgm:pt>
    <dgm:pt modelId="{B628048F-74B5-4A42-8686-65D5A16297FA}" type="pres">
      <dgm:prSet presAssocID="{EC1A8EBE-9FA3-4DA5-807A-FB448318D111}" presName="textRect" presStyleLbl="revTx" presStyleIdx="0" presStyleCnt="4">
        <dgm:presLayoutVars>
          <dgm:chMax val="1"/>
          <dgm:chPref val="1"/>
        </dgm:presLayoutVars>
      </dgm:prSet>
      <dgm:spPr/>
    </dgm:pt>
    <dgm:pt modelId="{F59B5C4A-808E-473F-A245-DCF85C75A252}" type="pres">
      <dgm:prSet presAssocID="{D0943E0E-A1CE-4D7F-97C3-97AF5198805E}" presName="sibTrans" presStyleLbl="sibTrans2D1" presStyleIdx="0" presStyleCnt="0"/>
      <dgm:spPr/>
    </dgm:pt>
    <dgm:pt modelId="{95274E64-8281-4F95-978E-D08EEEC10E93}" type="pres">
      <dgm:prSet presAssocID="{0443CB4E-A460-4653-A985-AC8905F3D089}" presName="compNode" presStyleCnt="0"/>
      <dgm:spPr/>
    </dgm:pt>
    <dgm:pt modelId="{E3736410-F5AA-4335-A690-32E66E4341F5}" type="pres">
      <dgm:prSet presAssocID="{0443CB4E-A460-4653-A985-AC8905F3D089}" presName="iconBgRect" presStyleLbl="bgShp" presStyleIdx="1" presStyleCnt="4"/>
      <dgm:spPr/>
    </dgm:pt>
    <dgm:pt modelId="{187D4C39-1F06-4A77-99C7-83AB7C0A4A15}" type="pres">
      <dgm:prSet presAssocID="{0443CB4E-A460-4653-A985-AC8905F3D0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91518226-40DA-4E01-98ED-3264F9A46740}" type="pres">
      <dgm:prSet presAssocID="{0443CB4E-A460-4653-A985-AC8905F3D089}" presName="spaceRect" presStyleCnt="0"/>
      <dgm:spPr/>
    </dgm:pt>
    <dgm:pt modelId="{BC5633BB-EF2C-424C-8A1A-E14803F52375}" type="pres">
      <dgm:prSet presAssocID="{0443CB4E-A460-4653-A985-AC8905F3D089}" presName="textRect" presStyleLbl="revTx" presStyleIdx="1" presStyleCnt="4">
        <dgm:presLayoutVars>
          <dgm:chMax val="1"/>
          <dgm:chPref val="1"/>
        </dgm:presLayoutVars>
      </dgm:prSet>
      <dgm:spPr/>
    </dgm:pt>
    <dgm:pt modelId="{3B7FF29E-779E-4567-B1BA-A8C609DB5DA6}" type="pres">
      <dgm:prSet presAssocID="{72BCD166-4BE4-4C12-A120-2CD1EF5BF5F3}" presName="sibTrans" presStyleLbl="sibTrans2D1" presStyleIdx="0" presStyleCnt="0"/>
      <dgm:spPr/>
    </dgm:pt>
    <dgm:pt modelId="{D0A1F832-1632-49BF-8080-94CA6F6D34FC}" type="pres">
      <dgm:prSet presAssocID="{990E950B-CC69-443F-8C7E-DA82AB8AC317}" presName="compNode" presStyleCnt="0"/>
      <dgm:spPr/>
    </dgm:pt>
    <dgm:pt modelId="{A0E6B4EF-70EE-4653-BD2A-0EE2A8E47956}" type="pres">
      <dgm:prSet presAssocID="{990E950B-CC69-443F-8C7E-DA82AB8AC317}" presName="iconBgRect" presStyleLbl="bgShp" presStyleIdx="2" presStyleCnt="4"/>
      <dgm:spPr/>
    </dgm:pt>
    <dgm:pt modelId="{6FA9F3DE-7180-443A-A8E9-086E78C76990}" type="pres">
      <dgm:prSet presAssocID="{990E950B-CC69-443F-8C7E-DA82AB8AC3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AC9CE25E-0104-4993-938A-B7A77BF30088}" type="pres">
      <dgm:prSet presAssocID="{990E950B-CC69-443F-8C7E-DA82AB8AC317}" presName="spaceRect" presStyleCnt="0"/>
      <dgm:spPr/>
    </dgm:pt>
    <dgm:pt modelId="{2AE1850D-0A9D-499C-8699-EB9B7D3D62A2}" type="pres">
      <dgm:prSet presAssocID="{990E950B-CC69-443F-8C7E-DA82AB8AC317}" presName="textRect" presStyleLbl="revTx" presStyleIdx="2" presStyleCnt="4">
        <dgm:presLayoutVars>
          <dgm:chMax val="1"/>
          <dgm:chPref val="1"/>
        </dgm:presLayoutVars>
      </dgm:prSet>
      <dgm:spPr/>
    </dgm:pt>
    <dgm:pt modelId="{31BE2726-1B6A-48C9-A3FF-B3084F4C0067}" type="pres">
      <dgm:prSet presAssocID="{2D801A7F-14CE-498C-9FF5-362DCD607B70}" presName="sibTrans" presStyleLbl="sibTrans2D1" presStyleIdx="0" presStyleCnt="0"/>
      <dgm:spPr/>
    </dgm:pt>
    <dgm:pt modelId="{6F5CD1FC-8284-4744-B16F-0383795D68E9}" type="pres">
      <dgm:prSet presAssocID="{30963498-7F89-40D0-8CF0-3549B54DE6D1}" presName="compNode" presStyleCnt="0"/>
      <dgm:spPr/>
    </dgm:pt>
    <dgm:pt modelId="{9F485986-021A-4F94-A7E3-C8A8D710F021}" type="pres">
      <dgm:prSet presAssocID="{30963498-7F89-40D0-8CF0-3549B54DE6D1}" presName="iconBgRect" presStyleLbl="bgShp" presStyleIdx="3" presStyleCnt="4"/>
      <dgm:spPr/>
    </dgm:pt>
    <dgm:pt modelId="{3510A6C6-9CC0-466C-8115-B94148C25B90}" type="pres">
      <dgm:prSet presAssocID="{30963498-7F89-40D0-8CF0-3549B54DE6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2EFF5295-5445-44A2-A5B3-8B2FA8AC69D4}" type="pres">
      <dgm:prSet presAssocID="{30963498-7F89-40D0-8CF0-3549B54DE6D1}" presName="spaceRect" presStyleCnt="0"/>
      <dgm:spPr/>
    </dgm:pt>
    <dgm:pt modelId="{76A2A80D-1169-4E3B-BB34-20750DB441AC}" type="pres">
      <dgm:prSet presAssocID="{30963498-7F89-40D0-8CF0-3549B54DE6D1}" presName="textRect" presStyleLbl="revTx" presStyleIdx="3" presStyleCnt="4">
        <dgm:presLayoutVars>
          <dgm:chMax val="1"/>
          <dgm:chPref val="1"/>
        </dgm:presLayoutVars>
      </dgm:prSet>
      <dgm:spPr/>
    </dgm:pt>
  </dgm:ptLst>
  <dgm:cxnLst>
    <dgm:cxn modelId="{3E645A3A-D7C5-4F9A-BD82-DDB94B57E820}" type="presOf" srcId="{72BCD166-4BE4-4C12-A120-2CD1EF5BF5F3}" destId="{3B7FF29E-779E-4567-B1BA-A8C609DB5DA6}" srcOrd="0" destOrd="0" presId="urn:microsoft.com/office/officeart/2018/2/layout/IconCircleList"/>
    <dgm:cxn modelId="{33699965-661B-4150-B506-2CD47DE3D887}" type="presOf" srcId="{2D801A7F-14CE-498C-9FF5-362DCD607B70}" destId="{31BE2726-1B6A-48C9-A3FF-B3084F4C0067}" srcOrd="0" destOrd="0" presId="urn:microsoft.com/office/officeart/2018/2/layout/IconCircleList"/>
    <dgm:cxn modelId="{A6894E70-4317-469E-B0AA-98C6CF80E7E4}" type="presOf" srcId="{EC1A8EBE-9FA3-4DA5-807A-FB448318D111}" destId="{B628048F-74B5-4A42-8686-65D5A16297FA}" srcOrd="0" destOrd="0" presId="urn:microsoft.com/office/officeart/2018/2/layout/IconCircleList"/>
    <dgm:cxn modelId="{7CC40352-21BB-4798-B52B-2AA4905844A8}" type="presOf" srcId="{990E950B-CC69-443F-8C7E-DA82AB8AC317}" destId="{2AE1850D-0A9D-499C-8699-EB9B7D3D62A2}" srcOrd="0" destOrd="0" presId="urn:microsoft.com/office/officeart/2018/2/layout/IconCircleList"/>
    <dgm:cxn modelId="{CB3A4A76-8B53-479F-854A-F884BB527017}" srcId="{92B04666-9AB7-4831-BDB2-DB10CF3CF643}" destId="{0443CB4E-A460-4653-A985-AC8905F3D089}" srcOrd="1" destOrd="0" parTransId="{0253BEAD-E4A3-45CA-AD47-3F2CB6EDB756}" sibTransId="{72BCD166-4BE4-4C12-A120-2CD1EF5BF5F3}"/>
    <dgm:cxn modelId="{ACBC8E7E-1089-4737-A86E-CFCD9752AD7C}" type="presOf" srcId="{92B04666-9AB7-4831-BDB2-DB10CF3CF643}" destId="{8664731C-163A-41E8-A6A5-CEA7076B6D6D}" srcOrd="0" destOrd="0" presId="urn:microsoft.com/office/officeart/2018/2/layout/IconCircleList"/>
    <dgm:cxn modelId="{2A617899-468E-41EF-9D62-F1453BB500CA}" type="presOf" srcId="{30963498-7F89-40D0-8CF0-3549B54DE6D1}" destId="{76A2A80D-1169-4E3B-BB34-20750DB441AC}" srcOrd="0" destOrd="0" presId="urn:microsoft.com/office/officeart/2018/2/layout/IconCircleList"/>
    <dgm:cxn modelId="{FDDB80CA-6C0A-4380-B3BC-AA786C04DA56}" type="presOf" srcId="{0443CB4E-A460-4653-A985-AC8905F3D089}" destId="{BC5633BB-EF2C-424C-8A1A-E14803F52375}" srcOrd="0" destOrd="0" presId="urn:microsoft.com/office/officeart/2018/2/layout/IconCircleList"/>
    <dgm:cxn modelId="{9ADDFCE0-199F-4ECE-9872-EDF68E35FFFF}" srcId="{92B04666-9AB7-4831-BDB2-DB10CF3CF643}" destId="{EC1A8EBE-9FA3-4DA5-807A-FB448318D111}" srcOrd="0" destOrd="0" parTransId="{7CC4E755-9524-42FC-B6D4-55110C302AED}" sibTransId="{D0943E0E-A1CE-4D7F-97C3-97AF5198805E}"/>
    <dgm:cxn modelId="{92EE4BF2-89D4-43BE-AC92-00243621ECC1}" srcId="{92B04666-9AB7-4831-BDB2-DB10CF3CF643}" destId="{990E950B-CC69-443F-8C7E-DA82AB8AC317}" srcOrd="2" destOrd="0" parTransId="{22667B5E-D1FE-49B2-A1A2-E45F11A7A9E2}" sibTransId="{2D801A7F-14CE-498C-9FF5-362DCD607B70}"/>
    <dgm:cxn modelId="{771D34F5-9FF8-4CFA-A82A-FCA96E114ECC}" srcId="{92B04666-9AB7-4831-BDB2-DB10CF3CF643}" destId="{30963498-7F89-40D0-8CF0-3549B54DE6D1}" srcOrd="3" destOrd="0" parTransId="{385A7B6A-F243-4DC7-A206-F4C3BA25DE1E}" sibTransId="{47E4F5E6-64F6-4106-A13A-2C154E08A2DC}"/>
    <dgm:cxn modelId="{7D1DF4F7-F554-4801-AABC-AB81AB70AA05}" type="presOf" srcId="{D0943E0E-A1CE-4D7F-97C3-97AF5198805E}" destId="{F59B5C4A-808E-473F-A245-DCF85C75A252}" srcOrd="0" destOrd="0" presId="urn:microsoft.com/office/officeart/2018/2/layout/IconCircleList"/>
    <dgm:cxn modelId="{A85BF767-15F7-4240-AF94-E953211CD743}" type="presParOf" srcId="{8664731C-163A-41E8-A6A5-CEA7076B6D6D}" destId="{1D841E52-74B1-4C30-9578-D6401C82BBFD}" srcOrd="0" destOrd="0" presId="urn:microsoft.com/office/officeart/2018/2/layout/IconCircleList"/>
    <dgm:cxn modelId="{750329CD-3632-4759-B1E0-D688DEEB2367}" type="presParOf" srcId="{1D841E52-74B1-4C30-9578-D6401C82BBFD}" destId="{932F5A12-9708-4672-BAA3-26E6B0968B4E}" srcOrd="0" destOrd="0" presId="urn:microsoft.com/office/officeart/2018/2/layout/IconCircleList"/>
    <dgm:cxn modelId="{C66D148A-8C4F-4F6C-A378-F9EFC5245694}" type="presParOf" srcId="{932F5A12-9708-4672-BAA3-26E6B0968B4E}" destId="{C8B43F6C-C6CA-4A13-9050-28460DB9D0D1}" srcOrd="0" destOrd="0" presId="urn:microsoft.com/office/officeart/2018/2/layout/IconCircleList"/>
    <dgm:cxn modelId="{419A0876-2EA7-48D4-B79F-B0B46AC04446}" type="presParOf" srcId="{932F5A12-9708-4672-BAA3-26E6B0968B4E}" destId="{D0DF2B82-E7D4-47B3-847B-1BE5515B176A}" srcOrd="1" destOrd="0" presId="urn:microsoft.com/office/officeart/2018/2/layout/IconCircleList"/>
    <dgm:cxn modelId="{388BAFD0-FD5F-481E-8FAC-2AE6C9828676}" type="presParOf" srcId="{932F5A12-9708-4672-BAA3-26E6B0968B4E}" destId="{0043D87C-A0CA-463B-ACF2-84DF46C2563F}" srcOrd="2" destOrd="0" presId="urn:microsoft.com/office/officeart/2018/2/layout/IconCircleList"/>
    <dgm:cxn modelId="{482AFF69-DC02-4860-9FC9-2F726437FBDC}" type="presParOf" srcId="{932F5A12-9708-4672-BAA3-26E6B0968B4E}" destId="{B628048F-74B5-4A42-8686-65D5A16297FA}" srcOrd="3" destOrd="0" presId="urn:microsoft.com/office/officeart/2018/2/layout/IconCircleList"/>
    <dgm:cxn modelId="{1F0DA350-A19C-400D-9215-FCB81BAFD0AA}" type="presParOf" srcId="{1D841E52-74B1-4C30-9578-D6401C82BBFD}" destId="{F59B5C4A-808E-473F-A245-DCF85C75A252}" srcOrd="1" destOrd="0" presId="urn:microsoft.com/office/officeart/2018/2/layout/IconCircleList"/>
    <dgm:cxn modelId="{F7CBF357-232A-4106-865E-2A2FBDBEC41D}" type="presParOf" srcId="{1D841E52-74B1-4C30-9578-D6401C82BBFD}" destId="{95274E64-8281-4F95-978E-D08EEEC10E93}" srcOrd="2" destOrd="0" presId="urn:microsoft.com/office/officeart/2018/2/layout/IconCircleList"/>
    <dgm:cxn modelId="{7F7E5E4E-60B2-4894-90DD-969587023247}" type="presParOf" srcId="{95274E64-8281-4F95-978E-D08EEEC10E93}" destId="{E3736410-F5AA-4335-A690-32E66E4341F5}" srcOrd="0" destOrd="0" presId="urn:microsoft.com/office/officeart/2018/2/layout/IconCircleList"/>
    <dgm:cxn modelId="{FA58620F-1D72-4321-8650-D20BD4E4CFB7}" type="presParOf" srcId="{95274E64-8281-4F95-978E-D08EEEC10E93}" destId="{187D4C39-1F06-4A77-99C7-83AB7C0A4A15}" srcOrd="1" destOrd="0" presId="urn:microsoft.com/office/officeart/2018/2/layout/IconCircleList"/>
    <dgm:cxn modelId="{BE369C54-0AC7-4E74-915F-419D7CCE59E4}" type="presParOf" srcId="{95274E64-8281-4F95-978E-D08EEEC10E93}" destId="{91518226-40DA-4E01-98ED-3264F9A46740}" srcOrd="2" destOrd="0" presId="urn:microsoft.com/office/officeart/2018/2/layout/IconCircleList"/>
    <dgm:cxn modelId="{733D7A1B-4987-4CD4-B65E-54322FB5775C}" type="presParOf" srcId="{95274E64-8281-4F95-978E-D08EEEC10E93}" destId="{BC5633BB-EF2C-424C-8A1A-E14803F52375}" srcOrd="3" destOrd="0" presId="urn:microsoft.com/office/officeart/2018/2/layout/IconCircleList"/>
    <dgm:cxn modelId="{915080D5-0F8D-432A-B4A4-4A1E7F77DBA8}" type="presParOf" srcId="{1D841E52-74B1-4C30-9578-D6401C82BBFD}" destId="{3B7FF29E-779E-4567-B1BA-A8C609DB5DA6}" srcOrd="3" destOrd="0" presId="urn:microsoft.com/office/officeart/2018/2/layout/IconCircleList"/>
    <dgm:cxn modelId="{199CFC74-3B55-4067-92F7-396E51FF523A}" type="presParOf" srcId="{1D841E52-74B1-4C30-9578-D6401C82BBFD}" destId="{D0A1F832-1632-49BF-8080-94CA6F6D34FC}" srcOrd="4" destOrd="0" presId="urn:microsoft.com/office/officeart/2018/2/layout/IconCircleList"/>
    <dgm:cxn modelId="{3B4430D9-F360-4518-8752-B342012BDA43}" type="presParOf" srcId="{D0A1F832-1632-49BF-8080-94CA6F6D34FC}" destId="{A0E6B4EF-70EE-4653-BD2A-0EE2A8E47956}" srcOrd="0" destOrd="0" presId="urn:microsoft.com/office/officeart/2018/2/layout/IconCircleList"/>
    <dgm:cxn modelId="{168EF9ED-8CBF-440D-BB35-5B2D117E6212}" type="presParOf" srcId="{D0A1F832-1632-49BF-8080-94CA6F6D34FC}" destId="{6FA9F3DE-7180-443A-A8E9-086E78C76990}" srcOrd="1" destOrd="0" presId="urn:microsoft.com/office/officeart/2018/2/layout/IconCircleList"/>
    <dgm:cxn modelId="{360C3677-9834-41A9-AD07-7D1E26B4BBDF}" type="presParOf" srcId="{D0A1F832-1632-49BF-8080-94CA6F6D34FC}" destId="{AC9CE25E-0104-4993-938A-B7A77BF30088}" srcOrd="2" destOrd="0" presId="urn:microsoft.com/office/officeart/2018/2/layout/IconCircleList"/>
    <dgm:cxn modelId="{FBE42B74-0EF0-495B-8722-5D85CCADC536}" type="presParOf" srcId="{D0A1F832-1632-49BF-8080-94CA6F6D34FC}" destId="{2AE1850D-0A9D-499C-8699-EB9B7D3D62A2}" srcOrd="3" destOrd="0" presId="urn:microsoft.com/office/officeart/2018/2/layout/IconCircleList"/>
    <dgm:cxn modelId="{70848642-A28E-46FD-B8C6-03D50B084954}" type="presParOf" srcId="{1D841E52-74B1-4C30-9578-D6401C82BBFD}" destId="{31BE2726-1B6A-48C9-A3FF-B3084F4C0067}" srcOrd="5" destOrd="0" presId="urn:microsoft.com/office/officeart/2018/2/layout/IconCircleList"/>
    <dgm:cxn modelId="{1D9AB896-9351-4D0D-986B-D3CED8D92BC8}" type="presParOf" srcId="{1D841E52-74B1-4C30-9578-D6401C82BBFD}" destId="{6F5CD1FC-8284-4744-B16F-0383795D68E9}" srcOrd="6" destOrd="0" presId="urn:microsoft.com/office/officeart/2018/2/layout/IconCircleList"/>
    <dgm:cxn modelId="{82D95DE0-7B86-48A0-B7DC-73721196F864}" type="presParOf" srcId="{6F5CD1FC-8284-4744-B16F-0383795D68E9}" destId="{9F485986-021A-4F94-A7E3-C8A8D710F021}" srcOrd="0" destOrd="0" presId="urn:microsoft.com/office/officeart/2018/2/layout/IconCircleList"/>
    <dgm:cxn modelId="{D125F7FB-42C4-4290-83A8-AABBC848BC05}" type="presParOf" srcId="{6F5CD1FC-8284-4744-B16F-0383795D68E9}" destId="{3510A6C6-9CC0-466C-8115-B94148C25B90}" srcOrd="1" destOrd="0" presId="urn:microsoft.com/office/officeart/2018/2/layout/IconCircleList"/>
    <dgm:cxn modelId="{7A095A04-EA8A-4795-9A03-74FA6AAB9B5E}" type="presParOf" srcId="{6F5CD1FC-8284-4744-B16F-0383795D68E9}" destId="{2EFF5295-5445-44A2-A5B3-8B2FA8AC69D4}" srcOrd="2" destOrd="0" presId="urn:microsoft.com/office/officeart/2018/2/layout/IconCircleList"/>
    <dgm:cxn modelId="{E35BDF99-48CA-4BEC-97AB-8CF79D694952}" type="presParOf" srcId="{6F5CD1FC-8284-4744-B16F-0383795D68E9}" destId="{76A2A80D-1169-4E3B-BB34-20750DB441A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D3EE7-4C4F-4B43-BC7E-21DE74F8A326}" type="doc">
      <dgm:prSet loTypeId="urn:microsoft.com/office/officeart/2005/8/layout/process1" loCatId="process" qsTypeId="urn:microsoft.com/office/officeart/2005/8/quickstyle/simple4" qsCatId="simple" csTypeId="urn:microsoft.com/office/officeart/2005/8/colors/accent3_2" csCatId="accent3" phldr="1"/>
      <dgm:spPr/>
      <dgm:t>
        <a:bodyPr/>
        <a:lstStyle/>
        <a:p>
          <a:endParaRPr lang="en-US"/>
        </a:p>
      </dgm:t>
    </dgm:pt>
    <dgm:pt modelId="{93912AC6-2008-45D1-87EF-B2808BA2CA11}">
      <dgm:prSe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rtl="0"/>
          <a:r>
            <a:rPr lang="en-US"/>
            <a:t>Sound Academic Research</a:t>
          </a:r>
        </a:p>
      </dgm:t>
    </dgm:pt>
    <dgm:pt modelId="{F9E11FF2-A114-4B7B-A2A8-D50C9A141526}" type="parTrans" cxnId="{A6191E3A-45F9-4C6C-B173-4FD6DF6951FC}">
      <dgm:prSet/>
      <dgm:spPr/>
      <dgm:t>
        <a:bodyPr/>
        <a:lstStyle/>
        <a:p>
          <a:endParaRPr lang="en-US"/>
        </a:p>
      </dgm:t>
    </dgm:pt>
    <dgm:pt modelId="{A12554E6-818D-4918-B554-6CD2FDB6AA51}" type="sibTrans" cxnId="{A6191E3A-45F9-4C6C-B173-4FD6DF6951FC}">
      <dgm:prSet/>
      <dgm:spPr/>
      <dgm:t>
        <a:bodyPr/>
        <a:lstStyle/>
        <a:p>
          <a:endParaRPr lang="en-US"/>
        </a:p>
      </dgm:t>
    </dgm:pt>
    <dgm:pt modelId="{090612A9-2E45-48CD-BD43-03020430BF0D}">
      <dgm:prSe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rtl="0"/>
          <a:r>
            <a:rPr lang="en-US"/>
            <a:t>Practical Selection &amp; Trading Rules</a:t>
          </a:r>
        </a:p>
      </dgm:t>
    </dgm:pt>
    <dgm:pt modelId="{038C8DE5-7C3A-4B3B-A943-DBDE57387E0D}" type="parTrans" cxnId="{F4DF6875-2859-4073-BE76-C55D6E24D7CD}">
      <dgm:prSet/>
      <dgm:spPr/>
      <dgm:t>
        <a:bodyPr/>
        <a:lstStyle/>
        <a:p>
          <a:endParaRPr lang="en-US"/>
        </a:p>
      </dgm:t>
    </dgm:pt>
    <dgm:pt modelId="{4B03E609-F95A-48F5-BD25-8031BBB7D689}" type="sibTrans" cxnId="{F4DF6875-2859-4073-BE76-C55D6E24D7CD}">
      <dgm:prSet/>
      <dgm:spPr/>
      <dgm:t>
        <a:bodyPr/>
        <a:lstStyle/>
        <a:p>
          <a:endParaRPr lang="en-US"/>
        </a:p>
      </dgm:t>
    </dgm:pt>
    <dgm:pt modelId="{498661C4-7980-4055-9317-C491DB24010D}" type="pres">
      <dgm:prSet presAssocID="{857D3EE7-4C4F-4B43-BC7E-21DE74F8A326}" presName="Name0" presStyleCnt="0">
        <dgm:presLayoutVars>
          <dgm:dir/>
          <dgm:resizeHandles val="exact"/>
        </dgm:presLayoutVars>
      </dgm:prSet>
      <dgm:spPr/>
    </dgm:pt>
    <dgm:pt modelId="{15C9DD2B-B896-413B-A30A-BFB3C54E12E0}" type="pres">
      <dgm:prSet presAssocID="{93912AC6-2008-45D1-87EF-B2808BA2CA11}" presName="node" presStyleLbl="node1" presStyleIdx="0" presStyleCnt="2">
        <dgm:presLayoutVars>
          <dgm:bulletEnabled val="1"/>
        </dgm:presLayoutVars>
      </dgm:prSet>
      <dgm:spPr/>
    </dgm:pt>
    <dgm:pt modelId="{33972619-E54C-4FCF-9AC7-5DCA5ECD3B8A}" type="pres">
      <dgm:prSet presAssocID="{A12554E6-818D-4918-B554-6CD2FDB6AA51}" presName="sibTrans" presStyleLbl="sibTrans2D1" presStyleIdx="0" presStyleCnt="1"/>
      <dgm:spPr/>
    </dgm:pt>
    <dgm:pt modelId="{259D370E-31AB-4D6D-96BB-0493087D387F}" type="pres">
      <dgm:prSet presAssocID="{A12554E6-818D-4918-B554-6CD2FDB6AA51}" presName="connectorText" presStyleLbl="sibTrans2D1" presStyleIdx="0" presStyleCnt="1"/>
      <dgm:spPr/>
    </dgm:pt>
    <dgm:pt modelId="{9B149E51-A4D7-4C4B-8BB0-31057FA876EF}" type="pres">
      <dgm:prSet presAssocID="{090612A9-2E45-48CD-BD43-03020430BF0D}" presName="node" presStyleLbl="node1" presStyleIdx="1" presStyleCnt="2">
        <dgm:presLayoutVars>
          <dgm:bulletEnabled val="1"/>
        </dgm:presLayoutVars>
      </dgm:prSet>
      <dgm:spPr/>
    </dgm:pt>
  </dgm:ptLst>
  <dgm:cxnLst>
    <dgm:cxn modelId="{A6191E3A-45F9-4C6C-B173-4FD6DF6951FC}" srcId="{857D3EE7-4C4F-4B43-BC7E-21DE74F8A326}" destId="{93912AC6-2008-45D1-87EF-B2808BA2CA11}" srcOrd="0" destOrd="0" parTransId="{F9E11FF2-A114-4B7B-A2A8-D50C9A141526}" sibTransId="{A12554E6-818D-4918-B554-6CD2FDB6AA51}"/>
    <dgm:cxn modelId="{9602AB3A-C58E-49E9-B4E2-C6B6ACECE0EF}" type="presOf" srcId="{93912AC6-2008-45D1-87EF-B2808BA2CA11}" destId="{15C9DD2B-B896-413B-A30A-BFB3C54E12E0}" srcOrd="0" destOrd="0" presId="urn:microsoft.com/office/officeart/2005/8/layout/process1"/>
    <dgm:cxn modelId="{F4DF6875-2859-4073-BE76-C55D6E24D7CD}" srcId="{857D3EE7-4C4F-4B43-BC7E-21DE74F8A326}" destId="{090612A9-2E45-48CD-BD43-03020430BF0D}" srcOrd="1" destOrd="0" parTransId="{038C8DE5-7C3A-4B3B-A943-DBDE57387E0D}" sibTransId="{4B03E609-F95A-48F5-BD25-8031BBB7D689}"/>
    <dgm:cxn modelId="{CA0FBF86-6569-4543-A06A-4652B9097720}" type="presOf" srcId="{A12554E6-818D-4918-B554-6CD2FDB6AA51}" destId="{33972619-E54C-4FCF-9AC7-5DCA5ECD3B8A}" srcOrd="0" destOrd="0" presId="urn:microsoft.com/office/officeart/2005/8/layout/process1"/>
    <dgm:cxn modelId="{CFB75998-6177-4BC9-8D78-75795C238CC2}" type="presOf" srcId="{A12554E6-818D-4918-B554-6CD2FDB6AA51}" destId="{259D370E-31AB-4D6D-96BB-0493087D387F}" srcOrd="1" destOrd="0" presId="urn:microsoft.com/office/officeart/2005/8/layout/process1"/>
    <dgm:cxn modelId="{802C95AA-4195-4275-AE6C-2242639926E7}" type="presOf" srcId="{857D3EE7-4C4F-4B43-BC7E-21DE74F8A326}" destId="{498661C4-7980-4055-9317-C491DB24010D}" srcOrd="0" destOrd="0" presId="urn:microsoft.com/office/officeart/2005/8/layout/process1"/>
    <dgm:cxn modelId="{7FB7AEB4-23F1-40F6-AF81-9FCB832DE30A}" type="presOf" srcId="{090612A9-2E45-48CD-BD43-03020430BF0D}" destId="{9B149E51-A4D7-4C4B-8BB0-31057FA876EF}" srcOrd="0" destOrd="0" presId="urn:microsoft.com/office/officeart/2005/8/layout/process1"/>
    <dgm:cxn modelId="{CCB1D7D8-C62F-4066-9CB6-2A2B8ECAE946}" type="presParOf" srcId="{498661C4-7980-4055-9317-C491DB24010D}" destId="{15C9DD2B-B896-413B-A30A-BFB3C54E12E0}" srcOrd="0" destOrd="0" presId="urn:microsoft.com/office/officeart/2005/8/layout/process1"/>
    <dgm:cxn modelId="{CE0B3100-EB02-4B78-B99B-DBA3DF111B56}" type="presParOf" srcId="{498661C4-7980-4055-9317-C491DB24010D}" destId="{33972619-E54C-4FCF-9AC7-5DCA5ECD3B8A}" srcOrd="1" destOrd="0" presId="urn:microsoft.com/office/officeart/2005/8/layout/process1"/>
    <dgm:cxn modelId="{169FDD29-A92D-41D6-BC33-4092F6AF78BF}" type="presParOf" srcId="{33972619-E54C-4FCF-9AC7-5DCA5ECD3B8A}" destId="{259D370E-31AB-4D6D-96BB-0493087D387F}" srcOrd="0" destOrd="0" presId="urn:microsoft.com/office/officeart/2005/8/layout/process1"/>
    <dgm:cxn modelId="{FBA2658B-4C2A-4404-B008-BD62BBE17E24}" type="presParOf" srcId="{498661C4-7980-4055-9317-C491DB24010D}" destId="{9B149E51-A4D7-4C4B-8BB0-31057FA876E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43F6C-C6CA-4A13-9050-28460DB9D0D1}">
      <dsp:nvSpPr>
        <dsp:cNvPr id="0" name=""/>
        <dsp:cNvSpPr/>
      </dsp:nvSpPr>
      <dsp:spPr>
        <a:xfrm>
          <a:off x="289845" y="502354"/>
          <a:ext cx="1375920" cy="137592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DF2B82-E7D4-47B3-847B-1BE5515B176A}">
      <dsp:nvSpPr>
        <dsp:cNvPr id="0" name=""/>
        <dsp:cNvSpPr/>
      </dsp:nvSpPr>
      <dsp:spPr>
        <a:xfrm>
          <a:off x="578788" y="791297"/>
          <a:ext cx="798033" cy="7980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28048F-74B5-4A42-8686-65D5A16297FA}">
      <dsp:nvSpPr>
        <dsp:cNvPr id="0" name=""/>
        <dsp:cNvSpPr/>
      </dsp:nvSpPr>
      <dsp:spPr>
        <a:xfrm>
          <a:off x="1960605" y="502354"/>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Underlying Academic Research</a:t>
          </a:r>
        </a:p>
      </dsp:txBody>
      <dsp:txXfrm>
        <a:off x="1960605" y="502354"/>
        <a:ext cx="3243239" cy="1375920"/>
      </dsp:txXfrm>
    </dsp:sp>
    <dsp:sp modelId="{E3736410-F5AA-4335-A690-32E66E4341F5}">
      <dsp:nvSpPr>
        <dsp:cNvPr id="0" name=""/>
        <dsp:cNvSpPr/>
      </dsp:nvSpPr>
      <dsp:spPr>
        <a:xfrm>
          <a:off x="5768955" y="502354"/>
          <a:ext cx="1375920" cy="137592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D4C39-1F06-4A77-99C7-83AB7C0A4A15}">
      <dsp:nvSpPr>
        <dsp:cNvPr id="0" name=""/>
        <dsp:cNvSpPr/>
      </dsp:nvSpPr>
      <dsp:spPr>
        <a:xfrm>
          <a:off x="6057898" y="791297"/>
          <a:ext cx="798033" cy="7980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5633BB-EF2C-424C-8A1A-E14803F52375}">
      <dsp:nvSpPr>
        <dsp:cNvPr id="0" name=""/>
        <dsp:cNvSpPr/>
      </dsp:nvSpPr>
      <dsp:spPr>
        <a:xfrm>
          <a:off x="7439715" y="502354"/>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Model Shadow Stock Portfolio Buy &amp; Sell Rules</a:t>
          </a:r>
        </a:p>
      </dsp:txBody>
      <dsp:txXfrm>
        <a:off x="7439715" y="502354"/>
        <a:ext cx="3243239" cy="1375920"/>
      </dsp:txXfrm>
    </dsp:sp>
    <dsp:sp modelId="{A0E6B4EF-70EE-4653-BD2A-0EE2A8E47956}">
      <dsp:nvSpPr>
        <dsp:cNvPr id="0" name=""/>
        <dsp:cNvSpPr/>
      </dsp:nvSpPr>
      <dsp:spPr>
        <a:xfrm>
          <a:off x="289845" y="2647688"/>
          <a:ext cx="1375920" cy="137592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9F3DE-7180-443A-A8E9-086E78C76990}">
      <dsp:nvSpPr>
        <dsp:cNvPr id="0" name=""/>
        <dsp:cNvSpPr/>
      </dsp:nvSpPr>
      <dsp:spPr>
        <a:xfrm>
          <a:off x="578788" y="2936631"/>
          <a:ext cx="798033" cy="7980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E1850D-0A9D-499C-8699-EB9B7D3D62A2}">
      <dsp:nvSpPr>
        <dsp:cNvPr id="0" name=""/>
        <dsp:cNvSpPr/>
      </dsp:nvSpPr>
      <dsp:spPr>
        <a:xfrm>
          <a:off x="1960605" y="2647688"/>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Portfolio Management Guidelines</a:t>
          </a:r>
        </a:p>
      </dsp:txBody>
      <dsp:txXfrm>
        <a:off x="1960605" y="2647688"/>
        <a:ext cx="3243239" cy="1375920"/>
      </dsp:txXfrm>
    </dsp:sp>
    <dsp:sp modelId="{9F485986-021A-4F94-A7E3-C8A8D710F021}">
      <dsp:nvSpPr>
        <dsp:cNvPr id="0" name=""/>
        <dsp:cNvSpPr/>
      </dsp:nvSpPr>
      <dsp:spPr>
        <a:xfrm>
          <a:off x="5768955" y="2647688"/>
          <a:ext cx="1375920" cy="137592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0A6C6-9CC0-466C-8115-B94148C25B90}">
      <dsp:nvSpPr>
        <dsp:cNvPr id="0" name=""/>
        <dsp:cNvSpPr/>
      </dsp:nvSpPr>
      <dsp:spPr>
        <a:xfrm>
          <a:off x="6057898" y="2936631"/>
          <a:ext cx="798033" cy="7980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A2A80D-1169-4E3B-BB34-20750DB441AC}">
      <dsp:nvSpPr>
        <dsp:cNvPr id="0" name=""/>
        <dsp:cNvSpPr/>
      </dsp:nvSpPr>
      <dsp:spPr>
        <a:xfrm>
          <a:off x="7439715" y="2647688"/>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AAII Tools &amp; Resources</a:t>
          </a:r>
        </a:p>
      </dsp:txBody>
      <dsp:txXfrm>
        <a:off x="7439715" y="2647688"/>
        <a:ext cx="3243239" cy="1375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9DD2B-B896-413B-A30A-BFB3C54E12E0}">
      <dsp:nvSpPr>
        <dsp:cNvPr id="0" name=""/>
        <dsp:cNvSpPr/>
      </dsp:nvSpPr>
      <dsp:spPr>
        <a:xfrm>
          <a:off x="2143" y="891917"/>
          <a:ext cx="4570214" cy="2742128"/>
        </a:xfrm>
        <a:prstGeom prst="roundRect">
          <a:avLst>
            <a:gd name="adj" fmla="val 1000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4700" kern="1200"/>
            <a:t>Sound Academic Research</a:t>
          </a:r>
        </a:p>
      </dsp:txBody>
      <dsp:txXfrm>
        <a:off x="82457" y="972231"/>
        <a:ext cx="4409586" cy="2581500"/>
      </dsp:txXfrm>
    </dsp:sp>
    <dsp:sp modelId="{33972619-E54C-4FCF-9AC7-5DCA5ECD3B8A}">
      <dsp:nvSpPr>
        <dsp:cNvPr id="0" name=""/>
        <dsp:cNvSpPr/>
      </dsp:nvSpPr>
      <dsp:spPr>
        <a:xfrm>
          <a:off x="5029378" y="1696274"/>
          <a:ext cx="968885" cy="1133413"/>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5029378" y="1922957"/>
        <a:ext cx="678220" cy="680047"/>
      </dsp:txXfrm>
    </dsp:sp>
    <dsp:sp modelId="{9B149E51-A4D7-4C4B-8BB0-31057FA876EF}">
      <dsp:nvSpPr>
        <dsp:cNvPr id="0" name=""/>
        <dsp:cNvSpPr/>
      </dsp:nvSpPr>
      <dsp:spPr>
        <a:xfrm>
          <a:off x="6400442" y="891917"/>
          <a:ext cx="4570214" cy="2742128"/>
        </a:xfrm>
        <a:prstGeom prst="roundRect">
          <a:avLst>
            <a:gd name="adj" fmla="val 1000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4700" kern="1200"/>
            <a:t>Practical Selection &amp; Trading Rules</a:t>
          </a:r>
        </a:p>
      </dsp:txBody>
      <dsp:txXfrm>
        <a:off x="6480756" y="972231"/>
        <a:ext cx="4409586" cy="25815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3"/>
            <a:ext cx="3172238" cy="480390"/>
          </a:xfrm>
          <a:prstGeom prst="rect">
            <a:avLst/>
          </a:prstGeom>
        </p:spPr>
        <p:txBody>
          <a:bodyPr vert="horz" lIns="94801" tIns="47399" rIns="94801" bIns="47399"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141309" y="3"/>
            <a:ext cx="3172238" cy="480390"/>
          </a:xfrm>
          <a:prstGeom prst="rect">
            <a:avLst/>
          </a:prstGeom>
        </p:spPr>
        <p:txBody>
          <a:bodyPr vert="horz" lIns="94801" tIns="47399" rIns="94801" bIns="47399" rtlCol="0"/>
          <a:lstStyle>
            <a:lvl1pPr algn="r" eaLnBrk="1" hangingPunct="1">
              <a:defRPr sz="1200">
                <a:latin typeface="Arial" charset="0"/>
                <a:cs typeface="Arial" charset="0"/>
              </a:defRPr>
            </a:lvl1pPr>
          </a:lstStyle>
          <a:p>
            <a:pPr>
              <a:defRPr/>
            </a:pPr>
            <a:fld id="{5902CFDF-E16D-48B3-AF94-CF3370A6D104}" type="datetimeFigureOut">
              <a:rPr lang="en-US"/>
              <a:pPr>
                <a:defRPr/>
              </a:pPr>
              <a:t>9/15/2022</a:t>
            </a:fld>
            <a:endParaRPr lang="en-US"/>
          </a:p>
        </p:txBody>
      </p:sp>
      <p:sp>
        <p:nvSpPr>
          <p:cNvPr id="4" name="Footer Placeholder 3"/>
          <p:cNvSpPr>
            <a:spLocks noGrp="1"/>
          </p:cNvSpPr>
          <p:nvPr>
            <p:ph type="ftr" sz="quarter" idx="2"/>
          </p:nvPr>
        </p:nvSpPr>
        <p:spPr>
          <a:xfrm>
            <a:off x="8" y="9119175"/>
            <a:ext cx="3172238" cy="480390"/>
          </a:xfrm>
          <a:prstGeom prst="rect">
            <a:avLst/>
          </a:prstGeom>
        </p:spPr>
        <p:txBody>
          <a:bodyPr vert="horz" lIns="94801" tIns="47399" rIns="94801" bIns="47399"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141309" y="9119175"/>
            <a:ext cx="3172238" cy="480390"/>
          </a:xfrm>
          <a:prstGeom prst="rect">
            <a:avLst/>
          </a:prstGeom>
        </p:spPr>
        <p:txBody>
          <a:bodyPr vert="horz" wrap="square" lIns="94801" tIns="47399" rIns="94801" bIns="47399" numCol="1" anchor="b" anchorCtr="0" compatLnSpc="1">
            <a:prstTxWarp prst="textNoShape">
              <a:avLst/>
            </a:prstTxWarp>
          </a:bodyPr>
          <a:lstStyle>
            <a:lvl1pPr algn="r" eaLnBrk="1" hangingPunct="1">
              <a:defRPr sz="1200"/>
            </a:lvl1pPr>
          </a:lstStyle>
          <a:p>
            <a:pPr>
              <a:defRPr/>
            </a:pPr>
            <a:fld id="{C3339829-F834-41CA-B562-0D7F1D14EF21}" type="slidenum">
              <a:rPr lang="en-US"/>
              <a:pPr>
                <a:defRPr/>
              </a:pPr>
              <a:t>‹#›</a:t>
            </a:fld>
            <a:endParaRPr lang="en-US"/>
          </a:p>
        </p:txBody>
      </p:sp>
    </p:spTree>
    <p:extLst>
      <p:ext uri="{BB962C8B-B14F-4D97-AF65-F5344CB8AC3E}">
        <p14:creationId xmlns:p14="http://schemas.microsoft.com/office/powerpoint/2010/main" val="420517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8" y="5"/>
            <a:ext cx="3170583" cy="478749"/>
          </a:xfrm>
          <a:prstGeom prst="rect">
            <a:avLst/>
          </a:prstGeom>
          <a:noFill/>
          <a:ln>
            <a:noFill/>
          </a:ln>
          <a:effectLst/>
        </p:spPr>
        <p:txBody>
          <a:bodyPr vert="horz" wrap="square" lIns="94901" tIns="47451" rIns="94901" bIns="47451" numCol="1" anchor="t" anchorCtr="0" compatLnSpc="1">
            <a:prstTxWarp prst="textNoShape">
              <a:avLst/>
            </a:prstTxWarp>
          </a:bodyPr>
          <a:lstStyle>
            <a:lvl1pPr defTabSz="949652" eaLnBrk="1" hangingPunct="1">
              <a:defRPr sz="1200">
                <a:latin typeface="Arial" charset="0"/>
                <a:cs typeface="Arial" charset="0"/>
              </a:defRPr>
            </a:lvl1pPr>
          </a:lstStyle>
          <a:p>
            <a:pPr>
              <a:defRPr/>
            </a:pPr>
            <a:endParaRPr lang="en-US"/>
          </a:p>
        </p:txBody>
      </p:sp>
      <p:sp>
        <p:nvSpPr>
          <p:cNvPr id="54275" name="Rectangle 3"/>
          <p:cNvSpPr>
            <a:spLocks noGrp="1" noChangeArrowheads="1"/>
          </p:cNvSpPr>
          <p:nvPr>
            <p:ph type="dt" idx="1"/>
          </p:nvPr>
        </p:nvSpPr>
        <p:spPr bwMode="auto">
          <a:xfrm>
            <a:off x="4142967" y="5"/>
            <a:ext cx="3170583" cy="478749"/>
          </a:xfrm>
          <a:prstGeom prst="rect">
            <a:avLst/>
          </a:prstGeom>
          <a:noFill/>
          <a:ln>
            <a:noFill/>
          </a:ln>
          <a:effectLst/>
        </p:spPr>
        <p:txBody>
          <a:bodyPr vert="horz" wrap="square" lIns="94901" tIns="47451" rIns="94901" bIns="47451" numCol="1" anchor="t" anchorCtr="0" compatLnSpc="1">
            <a:prstTxWarp prst="textNoShape">
              <a:avLst/>
            </a:prstTxWarp>
          </a:bodyPr>
          <a:lstStyle>
            <a:lvl1pPr algn="r" defTabSz="949652" eaLnBrk="1" hangingPunct="1">
              <a:defRPr sz="1200">
                <a:latin typeface="Arial" charset="0"/>
                <a:cs typeface="Arial" charset="0"/>
              </a:defRPr>
            </a:lvl1pPr>
          </a:lstStyle>
          <a:p>
            <a:pPr>
              <a:defRPr/>
            </a:pPr>
            <a:fld id="{80C6AC22-4EE6-4FE8-A874-8E3EDB42B1D2}" type="datetimeFigureOut">
              <a:rPr lang="en-US"/>
              <a:pPr>
                <a:defRPr/>
              </a:pPr>
              <a:t>9/15/2022</a:t>
            </a:fld>
            <a:endParaRPr lang="en-US"/>
          </a:p>
        </p:txBody>
      </p:sp>
      <p:sp>
        <p:nvSpPr>
          <p:cNvPr id="2052" name="Rectangle 4"/>
          <p:cNvSpPr>
            <a:spLocks noGrp="1" noRot="1" noChangeAspect="1" noChangeArrowheads="1" noTextEdit="1"/>
          </p:cNvSpPr>
          <p:nvPr>
            <p:ph type="sldImg" idx="2"/>
          </p:nvPr>
        </p:nvSpPr>
        <p:spPr bwMode="auto">
          <a:xfrm>
            <a:off x="457200" y="720725"/>
            <a:ext cx="6403975" cy="3602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732189" y="4561231"/>
            <a:ext cx="5850836" cy="4318572"/>
          </a:xfrm>
          <a:prstGeom prst="rect">
            <a:avLst/>
          </a:prstGeom>
          <a:noFill/>
          <a:ln>
            <a:noFill/>
          </a:ln>
          <a:effectLst/>
        </p:spPr>
        <p:txBody>
          <a:bodyPr vert="horz" wrap="square" lIns="94901" tIns="47451" rIns="94901" bIns="474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8" y="9120818"/>
            <a:ext cx="3170583" cy="478749"/>
          </a:xfrm>
          <a:prstGeom prst="rect">
            <a:avLst/>
          </a:prstGeom>
          <a:noFill/>
          <a:ln>
            <a:noFill/>
          </a:ln>
          <a:effectLst/>
        </p:spPr>
        <p:txBody>
          <a:bodyPr vert="horz" wrap="square" lIns="94901" tIns="47451" rIns="94901" bIns="47451" numCol="1" anchor="b" anchorCtr="0" compatLnSpc="1">
            <a:prstTxWarp prst="textNoShape">
              <a:avLst/>
            </a:prstTxWarp>
          </a:bodyPr>
          <a:lstStyle>
            <a:lvl1pPr defTabSz="949652" eaLnBrk="1" hangingPunct="1">
              <a:defRPr sz="1200">
                <a:latin typeface="Arial" charset="0"/>
                <a:cs typeface="Arial" charset="0"/>
              </a:defRPr>
            </a:lvl1pPr>
          </a:lstStyle>
          <a:p>
            <a:pPr>
              <a:defRPr/>
            </a:pPr>
            <a:endParaRPr lang="en-US"/>
          </a:p>
        </p:txBody>
      </p:sp>
      <p:sp>
        <p:nvSpPr>
          <p:cNvPr id="54279" name="Rectangle 7"/>
          <p:cNvSpPr>
            <a:spLocks noGrp="1" noChangeArrowheads="1"/>
          </p:cNvSpPr>
          <p:nvPr>
            <p:ph type="sldNum" sz="quarter" idx="5"/>
          </p:nvPr>
        </p:nvSpPr>
        <p:spPr bwMode="auto">
          <a:xfrm>
            <a:off x="4142967" y="9120818"/>
            <a:ext cx="3170583" cy="478749"/>
          </a:xfrm>
          <a:prstGeom prst="rect">
            <a:avLst/>
          </a:prstGeom>
          <a:noFill/>
          <a:ln>
            <a:noFill/>
          </a:ln>
          <a:effectLst/>
        </p:spPr>
        <p:txBody>
          <a:bodyPr vert="horz" wrap="square" lIns="94901" tIns="47451" rIns="94901" bIns="47451" numCol="1" anchor="b" anchorCtr="0" compatLnSpc="1">
            <a:prstTxWarp prst="textNoShape">
              <a:avLst/>
            </a:prstTxWarp>
          </a:bodyPr>
          <a:lstStyle>
            <a:lvl1pPr algn="r" eaLnBrk="1" hangingPunct="1">
              <a:defRPr sz="1200"/>
            </a:lvl1pPr>
          </a:lstStyle>
          <a:p>
            <a:pPr>
              <a:defRPr/>
            </a:pPr>
            <a:fld id="{FD7ADACD-32BB-4E5F-984D-2593FEDCA4EB}" type="slidenum">
              <a:rPr lang="en-US"/>
              <a:pPr>
                <a:defRPr/>
              </a:pPr>
              <a:t>‹#›</a:t>
            </a:fld>
            <a:endParaRPr lang="en-US"/>
          </a:p>
        </p:txBody>
      </p:sp>
    </p:spTree>
    <p:extLst>
      <p:ext uri="{BB962C8B-B14F-4D97-AF65-F5344CB8AC3E}">
        <p14:creationId xmlns:p14="http://schemas.microsoft.com/office/powerpoint/2010/main" val="19664244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457200" y="720725"/>
            <a:ext cx="6403975" cy="3602038"/>
          </a:xfrm>
          <a:ln/>
        </p:spPr>
      </p:sp>
      <p:sp>
        <p:nvSpPr>
          <p:cNvPr id="51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Welcome everyone and thank you for attending today’s session. For the next hour or so I will be talking about active investing in a stock portfolio, specifically AAII’s Model Shadow Stock Portfolio. This portfolio, in my opinion, perfectly encapsulates AAII’s mission of providing </a:t>
            </a:r>
            <a:r>
              <a:rPr lang="en-US" altLang="en-US" dirty="0">
                <a:cs typeface="Arial" panose="020B0604020202020204" pitchFamily="34" charset="0"/>
              </a:rPr>
              <a:t>evidence-based, </a:t>
            </a:r>
            <a:r>
              <a:rPr lang="en-US" altLang="en-US">
                <a:cs typeface="Arial" panose="020B0604020202020204" pitchFamily="34" charset="0"/>
              </a:rPr>
              <a:t>practical, real-world application of classic academic research that not only can individual investors participate in, but where they can thrive and have the advantage over professional money managers.</a:t>
            </a:r>
          </a:p>
        </p:txBody>
      </p:sp>
    </p:spTree>
    <p:extLst>
      <p:ext uri="{BB962C8B-B14F-4D97-AF65-F5344CB8AC3E}">
        <p14:creationId xmlns:p14="http://schemas.microsoft.com/office/powerpoint/2010/main" val="333693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457200" y="720725"/>
            <a:ext cx="6403975" cy="3602038"/>
          </a:xfrm>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178211" indent="-178211">
              <a:buFont typeface="Arial" panose="020B0604020202020204" pitchFamily="34" charset="0"/>
              <a:buChar char="•"/>
            </a:pPr>
            <a:r>
              <a:rPr lang="en-US" sz="1500"/>
              <a:t>This slide shown how much you would have made by investing $1,000 in the various market cap segments between </a:t>
            </a:r>
            <a:r>
              <a:rPr lang="en-US" sz="1500" dirty="0"/>
              <a:t>1926 </a:t>
            </a:r>
            <a:r>
              <a:rPr lang="en-US" sz="1500"/>
              <a:t>and the end of </a:t>
            </a:r>
            <a:r>
              <a:rPr lang="en-US" sz="1500" dirty="0"/>
              <a:t>2021</a:t>
            </a:r>
            <a:endParaRPr lang="en-US" sz="1500"/>
          </a:p>
          <a:p>
            <a:pPr marL="635250" lvl="1" indent="-178211">
              <a:buFont typeface="Arial" panose="020B0604020202020204" pitchFamily="34" charset="0"/>
              <a:buChar char="•"/>
            </a:pPr>
            <a:r>
              <a:rPr lang="en-US" sz="1500"/>
              <a:t>The 10</a:t>
            </a:r>
            <a:r>
              <a:rPr lang="en-US" sz="1500" baseline="30000"/>
              <a:t>th</a:t>
            </a:r>
            <a:r>
              <a:rPr lang="en-US" sz="1500"/>
              <a:t> decile, which is where the Shadow Stocks live, outperformed the S&amp;P 500 by over </a:t>
            </a:r>
            <a:r>
              <a:rPr lang="en-US" sz="1500" dirty="0"/>
              <a:t>1,100</a:t>
            </a:r>
            <a:r>
              <a:rPr lang="en-US" sz="1500"/>
              <a:t>% during that period</a:t>
            </a: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6616" indent="-291182">
              <a:spcBef>
                <a:spcPct val="30000"/>
              </a:spcBef>
              <a:defRPr sz="1200">
                <a:solidFill>
                  <a:schemeClr val="tx1"/>
                </a:solidFill>
                <a:latin typeface="Calibri" panose="020F0502020204030204" pitchFamily="34" charset="0"/>
                <a:cs typeface="Arial" panose="020B0604020202020204" pitchFamily="34" charset="0"/>
              </a:defRPr>
            </a:lvl2pPr>
            <a:lvl3pPr marL="1181176" indent="-231958">
              <a:spcBef>
                <a:spcPct val="30000"/>
              </a:spcBef>
              <a:defRPr sz="1200">
                <a:solidFill>
                  <a:schemeClr val="tx1"/>
                </a:solidFill>
                <a:latin typeface="Calibri" panose="020F0502020204030204" pitchFamily="34" charset="0"/>
                <a:cs typeface="Arial" panose="020B0604020202020204" pitchFamily="34" charset="0"/>
              </a:defRPr>
            </a:lvl3pPr>
            <a:lvl4pPr marL="1654964" indent="-231958">
              <a:spcBef>
                <a:spcPct val="30000"/>
              </a:spcBef>
              <a:defRPr sz="1200">
                <a:solidFill>
                  <a:schemeClr val="tx1"/>
                </a:solidFill>
                <a:latin typeface="Calibri" panose="020F0502020204030204" pitchFamily="34" charset="0"/>
                <a:cs typeface="Arial" panose="020B0604020202020204" pitchFamily="34" charset="0"/>
              </a:defRPr>
            </a:lvl4pPr>
            <a:lvl5pPr marL="2128750" indent="-231958">
              <a:spcBef>
                <a:spcPct val="30000"/>
              </a:spcBef>
              <a:defRPr sz="1200">
                <a:solidFill>
                  <a:schemeClr val="tx1"/>
                </a:solidFill>
                <a:latin typeface="Calibri" panose="020F0502020204030204" pitchFamily="34" charset="0"/>
                <a:cs typeface="Arial" panose="020B0604020202020204" pitchFamily="34" charset="0"/>
              </a:defRPr>
            </a:lvl5pPr>
            <a:lvl6pPr marL="2602536"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76325"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50110"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23897"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4B24FD5E-17E4-4DB3-AA77-EBA7A8A34863}"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2337686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13">
              <a:defRPr sz="2100">
                <a:solidFill>
                  <a:schemeClr val="tx1"/>
                </a:solidFill>
                <a:latin typeface="Arial" panose="020B0604020202020204" pitchFamily="34" charset="0"/>
                <a:cs typeface="Arial" panose="020B0604020202020204" pitchFamily="34" charset="0"/>
              </a:defRPr>
            </a:lvl1pPr>
            <a:lvl2pPr marL="768258" indent="-292827" defTabSz="1018313">
              <a:defRPr sz="2100">
                <a:solidFill>
                  <a:schemeClr val="tx1"/>
                </a:solidFill>
                <a:latin typeface="Arial" panose="020B0604020202020204" pitchFamily="34" charset="0"/>
                <a:cs typeface="Arial" panose="020B0604020202020204" pitchFamily="34" charset="0"/>
              </a:defRPr>
            </a:lvl2pPr>
            <a:lvl3pPr marL="1182822" indent="-233603" defTabSz="1018313">
              <a:defRPr sz="2100">
                <a:solidFill>
                  <a:schemeClr val="tx1"/>
                </a:solidFill>
                <a:latin typeface="Arial" panose="020B0604020202020204" pitchFamily="34" charset="0"/>
                <a:cs typeface="Arial" panose="020B0604020202020204" pitchFamily="34" charset="0"/>
              </a:defRPr>
            </a:lvl3pPr>
            <a:lvl4pPr marL="1658256" indent="-233603" defTabSz="1018313">
              <a:defRPr sz="2100">
                <a:solidFill>
                  <a:schemeClr val="tx1"/>
                </a:solidFill>
                <a:latin typeface="Arial" panose="020B0604020202020204" pitchFamily="34" charset="0"/>
                <a:cs typeface="Arial" panose="020B0604020202020204" pitchFamily="34" charset="0"/>
              </a:defRPr>
            </a:lvl4pPr>
            <a:lvl5pPr marL="2130396" indent="-233603" defTabSz="1018313">
              <a:defRPr sz="2100">
                <a:solidFill>
                  <a:schemeClr val="tx1"/>
                </a:solidFill>
                <a:latin typeface="Arial" panose="020B0604020202020204" pitchFamily="34" charset="0"/>
                <a:cs typeface="Arial" panose="020B0604020202020204" pitchFamily="34" charset="0"/>
              </a:defRPr>
            </a:lvl5pPr>
            <a:lvl6pPr marL="2604183" indent="-233603" defTabSz="10183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3077970" indent="-233603" defTabSz="10183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551756" indent="-233603" defTabSz="10183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4025542" indent="-233603" defTabSz="10183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fld id="{36922957-69DD-46C3-B001-F22793DD92BE}"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xfrm>
            <a:off x="457200" y="720725"/>
            <a:ext cx="6403975" cy="3602038"/>
          </a:xfrm>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45" indent="-177845">
              <a:buFontTx/>
              <a:buChar char="-"/>
            </a:pPr>
            <a:r>
              <a:rPr lang="en-US" altLang="en-US" sz="1100" dirty="0"/>
              <a:t>In general, the average individual investor is overmatched by professional investors when it comes to investing in the most widely-followed stocks</a:t>
            </a:r>
          </a:p>
          <a:p>
            <a:pPr marL="177845" indent="-177845">
              <a:buFontTx/>
              <a:buChar char="-"/>
            </a:pPr>
            <a:r>
              <a:rPr lang="en-US" altLang="en-US" sz="1100" dirty="0"/>
              <a:t>However, the realm of micro-caps offers us a unique opportunity where the big money cannot venture</a:t>
            </a:r>
          </a:p>
          <a:p>
            <a:pPr marL="177845" indent="-177845">
              <a:buFontTx/>
              <a:buChar char="-"/>
            </a:pPr>
            <a:r>
              <a:rPr lang="en-US" altLang="en-US" sz="1100"/>
              <a:t>Individuals can take positions in micro-cap stocks without distorting the price</a:t>
            </a:r>
            <a:endParaRPr lang="en-US" altLang="en-US" sz="1100" dirty="0"/>
          </a:p>
          <a:p>
            <a:pPr marL="177845" indent="-177845">
              <a:buFontTx/>
              <a:buChar char="-"/>
            </a:pPr>
            <a:r>
              <a:rPr lang="en-US" altLang="en-US" sz="1100"/>
              <a:t>Individuals can invest in thousands of micro-cap stocks that mutual funds and other institutions cannot touch</a:t>
            </a:r>
            <a:endParaRPr lang="en-US" altLang="en-US" sz="1100" dirty="0"/>
          </a:p>
          <a:p>
            <a:pPr marL="177845" indent="-177845">
              <a:buFontTx/>
              <a:buChar char="-"/>
            </a:pPr>
            <a:r>
              <a:rPr lang="en-US" altLang="en-US" sz="1100"/>
              <a:t>Individuals can time buying and selling to match their tax situation and produce a higher after-tax return</a:t>
            </a:r>
            <a:r>
              <a:rPr lang="en-US" altLang="en-US" sz="1100" dirty="0"/>
              <a:t>, which isn’t the case when investing in mutual funds or ETFs</a:t>
            </a:r>
          </a:p>
          <a:p>
            <a:endParaRPr lang="en-US" altLang="en-US" sz="1100">
              <a:cs typeface="Arial" panose="020B0604020202020204" pitchFamily="34" charset="0"/>
            </a:endParaRPr>
          </a:p>
        </p:txBody>
      </p:sp>
    </p:spTree>
    <p:extLst>
      <p:ext uri="{BB962C8B-B14F-4D97-AF65-F5344CB8AC3E}">
        <p14:creationId xmlns:p14="http://schemas.microsoft.com/office/powerpoint/2010/main" val="82730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457200" y="720725"/>
            <a:ext cx="6403975" cy="3602038"/>
          </a:xfrm>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8097" indent="-178097">
              <a:buFont typeface="Arial" panose="020B0604020202020204" pitchFamily="34" charset="0"/>
              <a:buChar char="•"/>
            </a:pPr>
            <a:r>
              <a:rPr lang="en-US" altLang="en-US" sz="1300">
                <a:cs typeface="Arial" panose="020B0604020202020204" pitchFamily="34" charset="0"/>
              </a:rPr>
              <a:t>The Shadow Stock portfolio invests only in those stocks that make up the roughly lowest 10% in market cap based on the lowest market cap decile among NYSE stocks</a:t>
            </a:r>
          </a:p>
          <a:p>
            <a:pPr marL="178097" indent="-178097">
              <a:buFont typeface="Arial" panose="020B0604020202020204" pitchFamily="34" charset="0"/>
              <a:buChar char="•"/>
            </a:pPr>
            <a:r>
              <a:rPr lang="en-US" altLang="en-US" sz="1300">
                <a:cs typeface="Arial" panose="020B0604020202020204" pitchFamily="34" charset="0"/>
              </a:rPr>
              <a:t>Currently, a stock cannot have a market cap greater than $400 million to be considered as a Shadow Stock</a:t>
            </a:r>
          </a:p>
          <a:p>
            <a:pPr marL="653326" lvl="1" indent="-178097">
              <a:buFont typeface="Arial" panose="020B0604020202020204" pitchFamily="34" charset="0"/>
              <a:buChar char="•"/>
            </a:pPr>
            <a:r>
              <a:rPr lang="en-US" altLang="en-US" sz="1300">
                <a:cs typeface="Arial" panose="020B0604020202020204" pitchFamily="34" charset="0"/>
              </a:rPr>
              <a:t>This ceiling has risen from $55 million at the portfolio’s inception in 1993</a:t>
            </a:r>
          </a:p>
          <a:p>
            <a:pPr marL="653326" lvl="1" indent="-178097">
              <a:buFont typeface="Arial" panose="020B0604020202020204" pitchFamily="34" charset="0"/>
              <a:buChar char="•"/>
            </a:pPr>
            <a:r>
              <a:rPr lang="en-US" altLang="en-US" sz="1300">
                <a:cs typeface="Arial" panose="020B0604020202020204" pitchFamily="34" charset="0"/>
              </a:rPr>
              <a:t>The criteria we use are not static; they adjust to market conditions</a:t>
            </a:r>
          </a:p>
          <a:p>
            <a:pPr marL="1110460" lvl="2" indent="-178097">
              <a:buFont typeface="Arial" panose="020B0604020202020204" pitchFamily="34" charset="0"/>
              <a:buChar char="•"/>
            </a:pPr>
            <a:r>
              <a:rPr lang="en-US" altLang="en-US" sz="1300">
                <a:cs typeface="Arial" panose="020B0604020202020204" pitchFamily="34" charset="0"/>
              </a:rPr>
              <a:t>We lowered the ceiling </a:t>
            </a:r>
            <a:r>
              <a:rPr lang="en-US" altLang="en-US" sz="1300" dirty="0">
                <a:cs typeface="Arial" panose="020B0604020202020204" pitchFamily="34" charset="0"/>
              </a:rPr>
              <a:t>in March </a:t>
            </a:r>
            <a:r>
              <a:rPr lang="en-US" altLang="en-US" sz="1300">
                <a:cs typeface="Arial" panose="020B0604020202020204" pitchFamily="34" charset="0"/>
              </a:rPr>
              <a:t>$</a:t>
            </a:r>
            <a:r>
              <a:rPr lang="en-US" altLang="en-US" sz="1300" dirty="0">
                <a:cs typeface="Arial" panose="020B0604020202020204" pitchFamily="34" charset="0"/>
              </a:rPr>
              <a:t>400 </a:t>
            </a:r>
            <a:r>
              <a:rPr lang="en-US" altLang="en-US" sz="1300">
                <a:cs typeface="Arial" panose="020B0604020202020204" pitchFamily="34" charset="0"/>
              </a:rPr>
              <a:t>million from $</a:t>
            </a:r>
            <a:r>
              <a:rPr lang="en-US" altLang="en-US" sz="1300" dirty="0">
                <a:cs typeface="Arial" panose="020B0604020202020204" pitchFamily="34" charset="0"/>
              </a:rPr>
              <a:t>500</a:t>
            </a:r>
            <a:r>
              <a:rPr lang="en-US" altLang="en-US" sz="1300">
                <a:cs typeface="Arial" panose="020B0604020202020204" pitchFamily="34" charset="0"/>
              </a:rPr>
              <a:t> million</a:t>
            </a: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6616" indent="-291182">
              <a:spcBef>
                <a:spcPct val="30000"/>
              </a:spcBef>
              <a:defRPr sz="1200">
                <a:solidFill>
                  <a:schemeClr val="tx1"/>
                </a:solidFill>
                <a:latin typeface="Calibri" panose="020F0502020204030204" pitchFamily="34" charset="0"/>
                <a:cs typeface="Arial" panose="020B0604020202020204" pitchFamily="34" charset="0"/>
              </a:defRPr>
            </a:lvl2pPr>
            <a:lvl3pPr marL="1181176" indent="-231958">
              <a:spcBef>
                <a:spcPct val="30000"/>
              </a:spcBef>
              <a:defRPr sz="1200">
                <a:solidFill>
                  <a:schemeClr val="tx1"/>
                </a:solidFill>
                <a:latin typeface="Calibri" panose="020F0502020204030204" pitchFamily="34" charset="0"/>
                <a:cs typeface="Arial" panose="020B0604020202020204" pitchFamily="34" charset="0"/>
              </a:defRPr>
            </a:lvl3pPr>
            <a:lvl4pPr marL="1654964" indent="-231958">
              <a:spcBef>
                <a:spcPct val="30000"/>
              </a:spcBef>
              <a:defRPr sz="1200">
                <a:solidFill>
                  <a:schemeClr val="tx1"/>
                </a:solidFill>
                <a:latin typeface="Calibri" panose="020F0502020204030204" pitchFamily="34" charset="0"/>
                <a:cs typeface="Arial" panose="020B0604020202020204" pitchFamily="34" charset="0"/>
              </a:defRPr>
            </a:lvl4pPr>
            <a:lvl5pPr marL="2128750" indent="-231958">
              <a:spcBef>
                <a:spcPct val="30000"/>
              </a:spcBef>
              <a:defRPr sz="1200">
                <a:solidFill>
                  <a:schemeClr val="tx1"/>
                </a:solidFill>
                <a:latin typeface="Calibri" panose="020F0502020204030204" pitchFamily="34" charset="0"/>
                <a:cs typeface="Arial" panose="020B0604020202020204" pitchFamily="34" charset="0"/>
              </a:defRPr>
            </a:lvl5pPr>
            <a:lvl6pPr marL="2602536"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76325"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50110"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23897"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4B24FD5E-17E4-4DB3-AA77-EBA7A8A34863}"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573632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457200" y="720725"/>
            <a:ext cx="6403975" cy="3602038"/>
          </a:xfrm>
          <a:ln/>
        </p:spPr>
      </p:sp>
      <p:sp>
        <p:nvSpPr>
          <p:cNvPr id="1229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8211" indent="-178211">
              <a:buFontTx/>
              <a:buChar char="-"/>
            </a:pPr>
            <a:r>
              <a:rPr lang="en-US" sz="1100"/>
              <a:t>Liquidity is a legitimate concern since many stocks with such low market caps do not trade actively</a:t>
            </a:r>
          </a:p>
          <a:p>
            <a:pPr marL="653440" lvl="1" indent="-178211">
              <a:buFontTx/>
              <a:buChar char="-"/>
            </a:pPr>
            <a:r>
              <a:rPr lang="en-US" sz="1100"/>
              <a:t>Any significant money flowing in or out of these stocks will probably impact the price</a:t>
            </a:r>
          </a:p>
          <a:p>
            <a:r>
              <a:rPr lang="en-US" sz="1100"/>
              <a:t>- Only interested in stocks that have an adequate market for us to take a position</a:t>
            </a:r>
          </a:p>
          <a:p>
            <a:pPr lvl="1"/>
            <a:r>
              <a:rPr lang="en-US" sz="1100"/>
              <a:t>- Also try to avoid stocks in danger of being delisted</a:t>
            </a:r>
          </a:p>
          <a:p>
            <a:r>
              <a:rPr lang="en-US" sz="1100"/>
              <a:t>- Currently buy stocks with a minimum market cap of $30 million</a:t>
            </a:r>
          </a:p>
          <a:p>
            <a:pPr lvl="1"/>
            <a:r>
              <a:rPr lang="en-US" sz="1100"/>
              <a:t>- Original minimum of $10 million in 1993</a:t>
            </a:r>
          </a:p>
          <a:p>
            <a:pPr lvl="1"/>
            <a:r>
              <a:rPr lang="en-US" sz="1100"/>
              <a:t>- Current minimum of $30 million since December 2013</a:t>
            </a:r>
          </a:p>
          <a:p>
            <a:pPr marL="178211" indent="-178211">
              <a:buFontTx/>
              <a:buChar char="-"/>
            </a:pPr>
            <a:r>
              <a:rPr lang="en-US" sz="1100"/>
              <a:t>No OTC stocks (bulletin board or pink sheets)</a:t>
            </a:r>
          </a:p>
          <a:p>
            <a:pPr marL="178211" indent="-178211">
              <a:buFontTx/>
              <a:buChar char="-"/>
            </a:pPr>
            <a:r>
              <a:rPr lang="en-US" sz="1100" dirty="0"/>
              <a:t>You also want to invest in stocks with sufficient liquidity to allow you to enter or exit positions in a timely manner without having a significant impact on the share price</a:t>
            </a:r>
          </a:p>
          <a:p>
            <a:pPr marL="653440" lvl="1" indent="-178211">
              <a:buFontTx/>
              <a:buChar char="-"/>
            </a:pPr>
            <a:endParaRPr lang="en-US" sz="110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8258" indent="-292827">
              <a:spcBef>
                <a:spcPct val="30000"/>
              </a:spcBef>
              <a:defRPr sz="1200">
                <a:solidFill>
                  <a:schemeClr val="tx1"/>
                </a:solidFill>
                <a:latin typeface="Calibri" panose="020F0502020204030204" pitchFamily="34" charset="0"/>
                <a:cs typeface="Arial" panose="020B0604020202020204" pitchFamily="34" charset="0"/>
              </a:defRPr>
            </a:lvl2pPr>
            <a:lvl3pPr marL="1182822" indent="-233603">
              <a:spcBef>
                <a:spcPct val="30000"/>
              </a:spcBef>
              <a:defRPr sz="1200">
                <a:solidFill>
                  <a:schemeClr val="tx1"/>
                </a:solidFill>
                <a:latin typeface="Calibri" panose="020F0502020204030204" pitchFamily="34" charset="0"/>
                <a:cs typeface="Arial" panose="020B0604020202020204" pitchFamily="34" charset="0"/>
              </a:defRPr>
            </a:lvl3pPr>
            <a:lvl4pPr marL="1658256" indent="-233603">
              <a:spcBef>
                <a:spcPct val="30000"/>
              </a:spcBef>
              <a:defRPr sz="1200">
                <a:solidFill>
                  <a:schemeClr val="tx1"/>
                </a:solidFill>
                <a:latin typeface="Calibri" panose="020F0502020204030204" pitchFamily="34" charset="0"/>
                <a:cs typeface="Arial" panose="020B0604020202020204" pitchFamily="34" charset="0"/>
              </a:defRPr>
            </a:lvl4pPr>
            <a:lvl5pPr marL="2130396" indent="-233603">
              <a:spcBef>
                <a:spcPct val="30000"/>
              </a:spcBef>
              <a:defRPr sz="1200">
                <a:solidFill>
                  <a:schemeClr val="tx1"/>
                </a:solidFill>
                <a:latin typeface="Calibri" panose="020F0502020204030204" pitchFamily="34" charset="0"/>
                <a:cs typeface="Arial" panose="020B0604020202020204" pitchFamily="34" charset="0"/>
              </a:defRPr>
            </a:lvl5pPr>
            <a:lvl6pPr marL="2604183"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77970"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51756"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25542"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FDB9A6C9-86D6-4D08-A827-671C29FE9ACD}"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2243463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457200" y="720725"/>
            <a:ext cx="6403975" cy="3602038"/>
          </a:xfrm>
          <a:ln/>
        </p:spPr>
      </p:sp>
      <p:sp>
        <p:nvSpPr>
          <p:cNvPr id="1229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8211" indent="-178211">
              <a:buFont typeface="Arial" panose="020B0604020202020204" pitchFamily="34" charset="0"/>
              <a:buChar char="•"/>
            </a:pPr>
            <a:r>
              <a:rPr lang="en-US" sz="1100"/>
              <a:t>Another primary selection factor for the Shadow Stock Portfolio is book value</a:t>
            </a:r>
          </a:p>
          <a:p>
            <a:pPr marL="178211" indent="-178211">
              <a:buFont typeface="Arial" panose="020B0604020202020204" pitchFamily="34" charset="0"/>
              <a:buChar char="•"/>
            </a:pPr>
            <a:r>
              <a:rPr lang="en-US" sz="1100"/>
              <a:t>Book Value = Assets – Liabilities</a:t>
            </a:r>
          </a:p>
          <a:p>
            <a:pPr marL="653440" lvl="1" indent="-178211">
              <a:buFontTx/>
              <a:buChar char="-"/>
            </a:pPr>
            <a:r>
              <a:rPr lang="en-US" sz="1100"/>
              <a:t>Also called shareholder’s equity</a:t>
            </a:r>
          </a:p>
          <a:p>
            <a:pPr marL="178211" indent="-178211">
              <a:buFont typeface="Arial" panose="020B0604020202020204" pitchFamily="34" charset="0"/>
              <a:buChar char="•"/>
            </a:pPr>
            <a:r>
              <a:rPr lang="en-US" sz="1100"/>
              <a:t>Price-to-Book-Value: Relates market’s assessment of company’s net worth to accounting measure of company’s net worth</a:t>
            </a:r>
          </a:p>
          <a:p>
            <a:pPr marL="653440" lvl="1" indent="-178211">
              <a:buFont typeface="Arial" panose="020B0604020202020204" pitchFamily="34" charset="0"/>
              <a:buChar char="•"/>
            </a:pPr>
            <a:r>
              <a:rPr lang="en-US" sz="1100"/>
              <a:t>A comparison of the market value of a firm to the accounting value of a firm</a:t>
            </a:r>
          </a:p>
          <a:p>
            <a:pPr marL="178211" indent="-178211">
              <a:buFont typeface="Arial" panose="020B0604020202020204" pitchFamily="34" charset="0"/>
              <a:buChar char="•"/>
            </a:pPr>
            <a:r>
              <a:rPr lang="en-US" altLang="en-US" sz="1100"/>
              <a:t>Financial structures of all industries not comparable; most studies with book value exclude financial stocks</a:t>
            </a:r>
          </a:p>
          <a:p>
            <a:pPr marL="653440" lvl="1" indent="-178211">
              <a:buFont typeface="Arial" panose="020B0604020202020204" pitchFamily="34" charset="0"/>
              <a:buChar char="•"/>
            </a:pPr>
            <a:r>
              <a:rPr lang="en-US" altLang="en-US" sz="1100"/>
              <a:t>Shadow Stock Portfolio excludes financial sector</a:t>
            </a:r>
          </a:p>
          <a:p>
            <a:pPr marL="178211" indent="-178211">
              <a:buFont typeface="Arial" panose="020B0604020202020204" pitchFamily="34" charset="0"/>
              <a:buChar char="•"/>
            </a:pPr>
            <a:r>
              <a:rPr lang="en-US" altLang="en-US" sz="1100"/>
              <a:t>Book value based on historical accounting measures</a:t>
            </a:r>
          </a:p>
          <a:p>
            <a:pPr marL="653440" lvl="1" indent="-178211">
              <a:buFont typeface="Arial" panose="020B0604020202020204" pitchFamily="34" charset="0"/>
              <a:buChar char="•"/>
            </a:pPr>
            <a:r>
              <a:rPr lang="en-US" altLang="en-US" sz="1100"/>
              <a:t>Items of real and substantial value may not appear on the balance sheet (i.e., customer loyalty, copyrights, patents, etc.)</a:t>
            </a:r>
          </a:p>
          <a:p>
            <a:pPr marL="653440" lvl="1" indent="-178211">
              <a:buFont typeface="Arial" panose="020B0604020202020204" pitchFamily="34" charset="0"/>
              <a:buChar char="•"/>
            </a:pPr>
            <a:r>
              <a:rPr lang="en-US" altLang="en-US" sz="1100"/>
              <a:t>Historical, depreciated value of items carried on book may not reflect the current market value or replacement value</a:t>
            </a:r>
          </a:p>
          <a:p>
            <a:pPr marL="178211" indent="-178211">
              <a:buFont typeface="Arial" panose="020B0604020202020204" pitchFamily="34" charset="0"/>
              <a:buChar char="•"/>
            </a:pPr>
            <a:r>
              <a:rPr lang="en-US" altLang="en-US" sz="1100"/>
              <a:t>Price-to-book-value ratio works because, on average over a number of companies and a number of years, accounting book value is a “close-enough” estimate of economic value</a:t>
            </a:r>
          </a:p>
          <a:p>
            <a:pPr marL="178211" indent="-178211">
              <a:buFont typeface="Arial" panose="020B0604020202020204" pitchFamily="34" charset="0"/>
              <a:buChar char="•"/>
            </a:pPr>
            <a:r>
              <a:rPr lang="en-US" sz="1100" dirty="0"/>
              <a:t>Over the long term, the lower </a:t>
            </a:r>
            <a:r>
              <a:rPr lang="en-US" sz="1100"/>
              <a:t>the </a:t>
            </a:r>
            <a:r>
              <a:rPr lang="en-US" sz="1100" dirty="0"/>
              <a:t>price-to-book ratio</a:t>
            </a:r>
            <a:r>
              <a:rPr lang="en-US" sz="1100"/>
              <a:t>, the higher the return</a:t>
            </a:r>
          </a:p>
          <a:p>
            <a:endParaRPr lang="en-US" altLang="en-US" sz="1100"/>
          </a:p>
          <a:p>
            <a:pPr marL="628121" lvl="1" indent="-171307">
              <a:buFontTx/>
              <a:buChar char="-"/>
            </a:pPr>
            <a:endParaRPr lang="en-US" sz="110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8258" indent="-292827">
              <a:spcBef>
                <a:spcPct val="30000"/>
              </a:spcBef>
              <a:defRPr sz="1200">
                <a:solidFill>
                  <a:schemeClr val="tx1"/>
                </a:solidFill>
                <a:latin typeface="Calibri" panose="020F0502020204030204" pitchFamily="34" charset="0"/>
                <a:cs typeface="Arial" panose="020B0604020202020204" pitchFamily="34" charset="0"/>
              </a:defRPr>
            </a:lvl2pPr>
            <a:lvl3pPr marL="1182822" indent="-233603">
              <a:spcBef>
                <a:spcPct val="30000"/>
              </a:spcBef>
              <a:defRPr sz="1200">
                <a:solidFill>
                  <a:schemeClr val="tx1"/>
                </a:solidFill>
                <a:latin typeface="Calibri" panose="020F0502020204030204" pitchFamily="34" charset="0"/>
                <a:cs typeface="Arial" panose="020B0604020202020204" pitchFamily="34" charset="0"/>
              </a:defRPr>
            </a:lvl3pPr>
            <a:lvl4pPr marL="1658256" indent="-233603">
              <a:spcBef>
                <a:spcPct val="30000"/>
              </a:spcBef>
              <a:defRPr sz="1200">
                <a:solidFill>
                  <a:schemeClr val="tx1"/>
                </a:solidFill>
                <a:latin typeface="Calibri" panose="020F0502020204030204" pitchFamily="34" charset="0"/>
                <a:cs typeface="Arial" panose="020B0604020202020204" pitchFamily="34" charset="0"/>
              </a:defRPr>
            </a:lvl4pPr>
            <a:lvl5pPr marL="2130396" indent="-233603">
              <a:spcBef>
                <a:spcPct val="30000"/>
              </a:spcBef>
              <a:defRPr sz="1200">
                <a:solidFill>
                  <a:schemeClr val="tx1"/>
                </a:solidFill>
                <a:latin typeface="Calibri" panose="020F0502020204030204" pitchFamily="34" charset="0"/>
                <a:cs typeface="Arial" panose="020B0604020202020204" pitchFamily="34" charset="0"/>
              </a:defRPr>
            </a:lvl5pPr>
            <a:lvl6pPr marL="2604183"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77970"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51756"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25542"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FDB9A6C9-86D6-4D08-A827-671C29FE9ACD}"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2011644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457200" y="720725"/>
            <a:ext cx="6403975" cy="3602038"/>
          </a:xfrm>
          <a:ln/>
        </p:spPr>
      </p:sp>
      <p:sp>
        <p:nvSpPr>
          <p:cNvPr id="1229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7018" indent="-297018">
              <a:buFont typeface="Arial" panose="020B0604020202020204" pitchFamily="34" charset="0"/>
              <a:buChar char="•"/>
              <a:defRPr/>
            </a:pPr>
            <a:r>
              <a:rPr lang="en-US" sz="1300">
                <a:cs typeface="Arial" panose="020B0604020202020204" pitchFamily="34" charset="0"/>
              </a:rPr>
              <a:t>This data is from a landmark study by Eugene </a:t>
            </a:r>
            <a:r>
              <a:rPr lang="en-US" sz="1300" dirty="0" err="1">
                <a:cs typeface="Arial" panose="020B0604020202020204" pitchFamily="34" charset="0"/>
              </a:rPr>
              <a:t>Fama</a:t>
            </a:r>
            <a:r>
              <a:rPr lang="en-US" sz="1300">
                <a:cs typeface="Arial" panose="020B0604020202020204" pitchFamily="34" charset="0"/>
              </a:rPr>
              <a:t> and Kenneth French that was the catalyst for Jim </a:t>
            </a:r>
            <a:r>
              <a:rPr lang="en-US" sz="1300" dirty="0" err="1">
                <a:cs typeface="Arial" panose="020B0604020202020204" pitchFamily="34" charset="0"/>
              </a:rPr>
              <a:t>Cloonan</a:t>
            </a:r>
            <a:r>
              <a:rPr lang="en-US" sz="1300" dirty="0">
                <a:cs typeface="Arial" panose="020B0604020202020204" pitchFamily="34" charset="0"/>
              </a:rPr>
              <a:t>, AAII’s founder,</a:t>
            </a:r>
            <a:r>
              <a:rPr lang="en-US" sz="1300">
                <a:cs typeface="Arial" panose="020B0604020202020204" pitchFamily="34" charset="0"/>
              </a:rPr>
              <a:t> creating the Shadow Stock Portfolio</a:t>
            </a:r>
          </a:p>
          <a:p>
            <a:pPr marL="297018" indent="-297018">
              <a:buFont typeface="Arial" panose="020B0604020202020204" pitchFamily="34" charset="0"/>
              <a:buChar char="•"/>
              <a:defRPr/>
            </a:pPr>
            <a:r>
              <a:rPr lang="en-US" sz="1300">
                <a:cs typeface="Arial" panose="020B0604020202020204" pitchFamily="34" charset="0"/>
              </a:rPr>
              <a:t>The </a:t>
            </a:r>
            <a:r>
              <a:rPr lang="en-US" sz="1300" dirty="0" err="1">
                <a:cs typeface="Arial" panose="020B0604020202020204" pitchFamily="34" charset="0"/>
              </a:rPr>
              <a:t>Fama-French</a:t>
            </a:r>
            <a:r>
              <a:rPr lang="en-US" sz="1300">
                <a:cs typeface="Arial" panose="020B0604020202020204" pitchFamily="34" charset="0"/>
              </a:rPr>
              <a:t> study showed that price-to-book was the best, most predictive valuation measure</a:t>
            </a:r>
          </a:p>
          <a:p>
            <a:pPr marL="297018" indent="-297018">
              <a:buFont typeface="Arial" panose="020B0604020202020204" pitchFamily="34" charset="0"/>
              <a:buChar char="•"/>
              <a:defRPr/>
            </a:pPr>
            <a:r>
              <a:rPr lang="en-US" sz="1300">
                <a:cs typeface="Arial" panose="020B0604020202020204" pitchFamily="34" charset="0"/>
              </a:rPr>
              <a:t>They also found P/B to be less volatile than the price-earnings or PE ratio</a:t>
            </a:r>
          </a:p>
          <a:p>
            <a:pPr marL="297018" indent="-297018">
              <a:buFont typeface="Arial" panose="020B0604020202020204" pitchFamily="34" charset="0"/>
              <a:buChar char="•"/>
              <a:defRPr/>
            </a:pPr>
            <a:r>
              <a:rPr lang="en-US" sz="1300">
                <a:cs typeface="Arial" panose="020B0604020202020204" pitchFamily="34" charset="0"/>
              </a:rPr>
              <a:t>Also, you cannot calculate a trailing P/E if earnings are negative</a:t>
            </a:r>
          </a:p>
          <a:p>
            <a:pPr marL="297018" indent="-297018">
              <a:buFont typeface="Arial" panose="020B0604020202020204" pitchFamily="34" charset="0"/>
              <a:buChar char="•"/>
              <a:defRPr/>
            </a:pPr>
            <a:r>
              <a:rPr lang="en-US" sz="1300" dirty="0">
                <a:cs typeface="Arial" panose="020B0604020202020204" pitchFamily="34" charset="0"/>
              </a:rPr>
              <a:t>Much less common </a:t>
            </a:r>
            <a:r>
              <a:rPr lang="en-US" sz="1300">
                <a:cs typeface="Arial" panose="020B0604020202020204" pitchFamily="34" charset="0"/>
              </a:rPr>
              <a:t>for a company to have negative book value</a:t>
            </a:r>
          </a:p>
          <a:p>
            <a:pPr marL="297018" indent="-297018">
              <a:buFont typeface="Arial" panose="020B0604020202020204" pitchFamily="34" charset="0"/>
              <a:buChar char="•"/>
              <a:defRPr/>
            </a:pPr>
            <a:r>
              <a:rPr lang="en-US" sz="1300" dirty="0" err="1">
                <a:cs typeface="Arial" panose="020B0604020202020204" pitchFamily="34" charset="0"/>
              </a:rPr>
              <a:t>Fama</a:t>
            </a:r>
            <a:r>
              <a:rPr lang="en-US" sz="1300">
                <a:cs typeface="Arial" panose="020B0604020202020204" pitchFamily="34" charset="0"/>
              </a:rPr>
              <a:t> &amp; French confirmed that the smallest firms had the best returns</a:t>
            </a:r>
          </a:p>
          <a:p>
            <a:pPr marL="297018" indent="-297018">
              <a:buFont typeface="Arial" panose="020B0604020202020204" pitchFamily="34" charset="0"/>
              <a:buChar char="•"/>
              <a:defRPr/>
            </a:pPr>
            <a:r>
              <a:rPr lang="en-US" sz="1300">
                <a:cs typeface="Arial" panose="020B0604020202020204" pitchFamily="34" charset="0"/>
              </a:rPr>
              <a:t>However, combining the lowest market cap stocks AND those stocks with the lowest P/B yielded the best results over the study period</a:t>
            </a:r>
          </a:p>
          <a:p>
            <a:pPr marL="772247" lvl="1" indent="-297018">
              <a:buFont typeface="Arial" panose="020B0604020202020204" pitchFamily="34" charset="0"/>
              <a:buChar char="•"/>
              <a:defRPr/>
            </a:pPr>
            <a:r>
              <a:rPr lang="en-US" sz="1300">
                <a:cs typeface="Arial" panose="020B0604020202020204" pitchFamily="34" charset="0"/>
              </a:rPr>
              <a:t>Even on a risk-adjusted basis</a:t>
            </a:r>
          </a:p>
          <a:p>
            <a:pPr marL="297018" indent="-297018">
              <a:buFont typeface="Arial" panose="020B0604020202020204" pitchFamily="34" charset="0"/>
              <a:buChar char="•"/>
              <a:defRPr/>
            </a:pPr>
            <a:r>
              <a:rPr lang="en-US" sz="1300">
                <a:cs typeface="Arial" panose="020B0604020202020204" pitchFamily="34" charset="0"/>
              </a:rPr>
              <a:t>Shadow Stocks lay at the intersection of the lowest 10% in terms of P/B and the lowest 10% of market cap</a:t>
            </a:r>
          </a:p>
          <a:p>
            <a:pPr marL="772247" lvl="1" indent="-297018">
              <a:buFont typeface="Arial" panose="020B0604020202020204" pitchFamily="34" charset="0"/>
              <a:buChar char="•"/>
              <a:defRPr/>
            </a:pPr>
            <a:r>
              <a:rPr lang="en-US" sz="1300">
                <a:cs typeface="Arial" panose="020B0604020202020204" pitchFamily="34" charset="0"/>
              </a:rPr>
              <a:t>Here is where only individual can invest</a:t>
            </a:r>
            <a:r>
              <a:rPr lang="en-US" sz="1300" dirty="0">
                <a:cs typeface="Arial" panose="020B0604020202020204" pitchFamily="34" charset="0"/>
              </a:rPr>
              <a:t> and outshine institutional investors</a:t>
            </a:r>
            <a:endParaRPr lang="en-US" sz="1300">
              <a:cs typeface="Arial" panose="020B0604020202020204" pitchFamily="34" charset="0"/>
            </a:endParaRPr>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8258" indent="-292827">
              <a:spcBef>
                <a:spcPct val="30000"/>
              </a:spcBef>
              <a:defRPr sz="1200">
                <a:solidFill>
                  <a:schemeClr val="tx1"/>
                </a:solidFill>
                <a:latin typeface="Calibri" panose="020F0502020204030204" pitchFamily="34" charset="0"/>
                <a:cs typeface="Arial" panose="020B0604020202020204" pitchFamily="34" charset="0"/>
              </a:defRPr>
            </a:lvl2pPr>
            <a:lvl3pPr marL="1182822" indent="-233603">
              <a:spcBef>
                <a:spcPct val="30000"/>
              </a:spcBef>
              <a:defRPr sz="1200">
                <a:solidFill>
                  <a:schemeClr val="tx1"/>
                </a:solidFill>
                <a:latin typeface="Calibri" panose="020F0502020204030204" pitchFamily="34" charset="0"/>
                <a:cs typeface="Arial" panose="020B0604020202020204" pitchFamily="34" charset="0"/>
              </a:defRPr>
            </a:lvl3pPr>
            <a:lvl4pPr marL="1658256" indent="-233603">
              <a:spcBef>
                <a:spcPct val="30000"/>
              </a:spcBef>
              <a:defRPr sz="1200">
                <a:solidFill>
                  <a:schemeClr val="tx1"/>
                </a:solidFill>
                <a:latin typeface="Calibri" panose="020F0502020204030204" pitchFamily="34" charset="0"/>
                <a:cs typeface="Arial" panose="020B0604020202020204" pitchFamily="34" charset="0"/>
              </a:defRPr>
            </a:lvl4pPr>
            <a:lvl5pPr marL="2130396" indent="-233603">
              <a:spcBef>
                <a:spcPct val="30000"/>
              </a:spcBef>
              <a:defRPr sz="1200">
                <a:solidFill>
                  <a:schemeClr val="tx1"/>
                </a:solidFill>
                <a:latin typeface="Calibri" panose="020F0502020204030204" pitchFamily="34" charset="0"/>
                <a:cs typeface="Arial" panose="020B0604020202020204" pitchFamily="34" charset="0"/>
              </a:defRPr>
            </a:lvl5pPr>
            <a:lvl6pPr marL="2604183"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77970"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51756"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25542"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FDB9A6C9-86D6-4D08-A827-671C29FE9ACD}"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49383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pPr marL="171390" indent="-171390">
              <a:buFont typeface="Arial" panose="020B0604020202020204" pitchFamily="34" charset="0"/>
              <a:buChar char="•"/>
            </a:pPr>
            <a:r>
              <a:rPr lang="en-US"/>
              <a:t>This</a:t>
            </a:r>
            <a:r>
              <a:rPr lang="en-US" baseline="0"/>
              <a:t> slide shows the difference in returns between investing in the highest price-to-book stocks and the lowest price-to-book stocks between July 1963 and December 1990</a:t>
            </a:r>
          </a:p>
          <a:p>
            <a:pPr marL="628430" lvl="1" indent="-171390">
              <a:buFont typeface="Arial" panose="020B0604020202020204" pitchFamily="34" charset="0"/>
              <a:buChar char="•"/>
            </a:pPr>
            <a:r>
              <a:rPr lang="en-US" baseline="0"/>
              <a:t>Investing in the lowest P/B stocks outperformed the highest P/B stocks by nearly 2,430%</a:t>
            </a:r>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16</a:t>
            </a:fld>
            <a:endParaRPr lang="en-US"/>
          </a:p>
        </p:txBody>
      </p:sp>
    </p:spTree>
    <p:extLst>
      <p:ext uri="{BB962C8B-B14F-4D97-AF65-F5344CB8AC3E}">
        <p14:creationId xmlns:p14="http://schemas.microsoft.com/office/powerpoint/2010/main" val="269908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pPr marL="171390" indent="-171390">
              <a:buFont typeface="Arial" panose="020B0604020202020204" pitchFamily="34" charset="0"/>
              <a:buChar char="•"/>
            </a:pPr>
            <a:r>
              <a:rPr lang="en-US"/>
              <a:t>This</a:t>
            </a:r>
            <a:r>
              <a:rPr lang="en-US" baseline="0"/>
              <a:t> slide shows the difference in returns between investing in the highest price-to-book stocks and the lowest price-to-book stocks between July 1963 and December 1990</a:t>
            </a:r>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17</a:t>
            </a:fld>
            <a:endParaRPr lang="en-US"/>
          </a:p>
        </p:txBody>
      </p:sp>
    </p:spTree>
    <p:extLst>
      <p:ext uri="{BB962C8B-B14F-4D97-AF65-F5344CB8AC3E}">
        <p14:creationId xmlns:p14="http://schemas.microsoft.com/office/powerpoint/2010/main" val="1966796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457200" y="720725"/>
            <a:ext cx="6403975" cy="3602038"/>
          </a:xfrm>
          <a:ln/>
        </p:spPr>
      </p:sp>
      <p:sp>
        <p:nvSpPr>
          <p:cNvPr id="1229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608" indent="-285608">
              <a:buFontTx/>
              <a:buChar char="-"/>
              <a:defRPr/>
            </a:pPr>
            <a:r>
              <a:rPr lang="en-US" sz="1300">
                <a:cs typeface="Arial" panose="020B0604020202020204" pitchFamily="34" charset="0"/>
              </a:rPr>
              <a:t>The data assume dividend reinvestment &amp; exclude transaction costs</a:t>
            </a:r>
          </a:p>
          <a:p>
            <a:pPr marL="285608" indent="-285608">
              <a:buFontTx/>
              <a:buChar char="-"/>
              <a:defRPr/>
            </a:pPr>
            <a:r>
              <a:rPr lang="en-US" sz="1300">
                <a:cs typeface="Arial" panose="020B0604020202020204" pitchFamily="34" charset="0"/>
              </a:rPr>
              <a:t>The top two performer over the period were small- and large-value</a:t>
            </a:r>
          </a:p>
          <a:p>
            <a:pPr marL="285608" indent="-285608">
              <a:buFontTx/>
              <a:buChar char="-"/>
              <a:defRPr/>
            </a:pPr>
            <a:r>
              <a:rPr lang="en-US" sz="1300">
                <a:cs typeface="Arial" panose="020B0604020202020204" pitchFamily="34" charset="0"/>
              </a:rPr>
              <a:t>Small-value does carry with it greater volatility as measured by standard deviation</a:t>
            </a:r>
          </a:p>
          <a:p>
            <a:pPr marL="742583" lvl="1" indent="-285608">
              <a:buFontTx/>
              <a:buChar char="-"/>
              <a:defRPr/>
            </a:pPr>
            <a:r>
              <a:rPr lang="en-US" sz="1300">
                <a:cs typeface="Arial" panose="020B0604020202020204" pitchFamily="34" charset="0"/>
              </a:rPr>
              <a:t>However, you are being rewarded for this higher risk with higher returns</a:t>
            </a:r>
          </a:p>
          <a:p>
            <a:pPr marL="285608" indent="-285608">
              <a:buFontTx/>
              <a:buChar char="-"/>
              <a:defRPr/>
            </a:pPr>
            <a:r>
              <a:rPr lang="en-US" sz="1300" dirty="0">
                <a:cs typeface="Arial" panose="020B0604020202020204" pitchFamily="34" charset="0"/>
              </a:rPr>
              <a:t>The 2010s was the only decade that small-value was </a:t>
            </a:r>
            <a:r>
              <a:rPr lang="en-US" sz="1300">
                <a:cs typeface="Arial" panose="020B0604020202020204" pitchFamily="34" charset="0"/>
              </a:rPr>
              <a:t>the </a:t>
            </a:r>
            <a:r>
              <a:rPr lang="en-US" sz="1300" dirty="0">
                <a:cs typeface="Arial" panose="020B0604020202020204" pitchFamily="34" charset="0"/>
              </a:rPr>
              <a:t>weakest of these </a:t>
            </a:r>
            <a:r>
              <a:rPr lang="en-US" sz="1300">
                <a:cs typeface="Arial" panose="020B0604020202020204" pitchFamily="34" charset="0"/>
              </a:rPr>
              <a:t>four </a:t>
            </a:r>
            <a:r>
              <a:rPr lang="en-US" sz="1300" dirty="0">
                <a:cs typeface="Arial" panose="020B0604020202020204" pitchFamily="34" charset="0"/>
              </a:rPr>
              <a:t>segments</a:t>
            </a:r>
            <a:endParaRPr lang="en-US" sz="1300">
              <a:cs typeface="Arial" panose="020B0604020202020204" pitchFamily="34" charset="0"/>
            </a:endParaRPr>
          </a:p>
          <a:p>
            <a:pPr marL="285608" indent="-285608">
              <a:buFontTx/>
              <a:buChar char="-"/>
              <a:defRPr/>
            </a:pPr>
            <a:r>
              <a:rPr lang="en-US" sz="1300">
                <a:cs typeface="Arial" panose="020B0604020202020204" pitchFamily="34" charset="0"/>
              </a:rPr>
              <a:t>Over the 10-year period ended December 31, </a:t>
            </a:r>
            <a:r>
              <a:rPr lang="en-US" sz="1300" dirty="0">
                <a:cs typeface="Arial" panose="020B0604020202020204" pitchFamily="34" charset="0"/>
              </a:rPr>
              <a:t>2021</a:t>
            </a:r>
            <a:r>
              <a:rPr lang="en-US" sz="1300">
                <a:cs typeface="Arial" panose="020B0604020202020204" pitchFamily="34" charset="0"/>
              </a:rPr>
              <a:t>, is </a:t>
            </a:r>
            <a:r>
              <a:rPr lang="en-US" sz="1300" dirty="0">
                <a:cs typeface="Arial" panose="020B0604020202020204" pitchFamily="34" charset="0"/>
              </a:rPr>
              <a:t>still the weakest performer among these four segments</a:t>
            </a:r>
            <a:endParaRPr lang="en-US" sz="1300">
              <a:cs typeface="Arial" panose="020B0604020202020204" pitchFamily="34" charset="0"/>
            </a:endParaRPr>
          </a:p>
          <a:p>
            <a:pPr marL="285608" indent="-285608">
              <a:buFontTx/>
              <a:buChar char="-"/>
              <a:defRPr/>
            </a:pPr>
            <a:r>
              <a:rPr lang="en-US" sz="1300">
                <a:cs typeface="Arial" panose="020B0604020202020204" pitchFamily="34" charset="0"/>
              </a:rPr>
              <a:t>Academic studies have shown that the market overreacts to bad news and </a:t>
            </a:r>
            <a:r>
              <a:rPr lang="en-US" sz="1300" dirty="0" err="1">
                <a:cs typeface="Arial" panose="020B0604020202020204" pitchFamily="34" charset="0"/>
              </a:rPr>
              <a:t>underreacts</a:t>
            </a:r>
            <a:r>
              <a:rPr lang="en-US" sz="1300">
                <a:cs typeface="Arial" panose="020B0604020202020204" pitchFamily="34" charset="0"/>
              </a:rPr>
              <a:t> to good news</a:t>
            </a:r>
          </a:p>
          <a:p>
            <a:pPr marL="742583" lvl="1" indent="-285608">
              <a:buFontTx/>
              <a:buChar char="-"/>
              <a:defRPr/>
            </a:pPr>
            <a:r>
              <a:rPr lang="en-US" sz="1300">
                <a:cs typeface="Arial" panose="020B0604020202020204" pitchFamily="34" charset="0"/>
              </a:rPr>
              <a:t>Therefore, there may be more room for value stocks, which are more likely to have reported bad news, to improve and outperform growth stocks, which have high expectations built into them</a:t>
            </a:r>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8258" indent="-292827">
              <a:spcBef>
                <a:spcPct val="30000"/>
              </a:spcBef>
              <a:defRPr sz="1200">
                <a:solidFill>
                  <a:schemeClr val="tx1"/>
                </a:solidFill>
                <a:latin typeface="Calibri" panose="020F0502020204030204" pitchFamily="34" charset="0"/>
                <a:cs typeface="Arial" panose="020B0604020202020204" pitchFamily="34" charset="0"/>
              </a:defRPr>
            </a:lvl2pPr>
            <a:lvl3pPr marL="1182822" indent="-233603">
              <a:spcBef>
                <a:spcPct val="30000"/>
              </a:spcBef>
              <a:defRPr sz="1200">
                <a:solidFill>
                  <a:schemeClr val="tx1"/>
                </a:solidFill>
                <a:latin typeface="Calibri" panose="020F0502020204030204" pitchFamily="34" charset="0"/>
                <a:cs typeface="Arial" panose="020B0604020202020204" pitchFamily="34" charset="0"/>
              </a:defRPr>
            </a:lvl3pPr>
            <a:lvl4pPr marL="1658256" indent="-233603">
              <a:spcBef>
                <a:spcPct val="30000"/>
              </a:spcBef>
              <a:defRPr sz="1200">
                <a:solidFill>
                  <a:schemeClr val="tx1"/>
                </a:solidFill>
                <a:latin typeface="Calibri" panose="020F0502020204030204" pitchFamily="34" charset="0"/>
                <a:cs typeface="Arial" panose="020B0604020202020204" pitchFamily="34" charset="0"/>
              </a:defRPr>
            </a:lvl4pPr>
            <a:lvl5pPr marL="2130396" indent="-233603">
              <a:spcBef>
                <a:spcPct val="30000"/>
              </a:spcBef>
              <a:defRPr sz="1200">
                <a:solidFill>
                  <a:schemeClr val="tx1"/>
                </a:solidFill>
                <a:latin typeface="Calibri" panose="020F0502020204030204" pitchFamily="34" charset="0"/>
                <a:cs typeface="Arial" panose="020B0604020202020204" pitchFamily="34" charset="0"/>
              </a:defRPr>
            </a:lvl5pPr>
            <a:lvl6pPr marL="2604183"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77970"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51756"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25542"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FDB9A6C9-86D6-4D08-A827-671C29FE9ACD}"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168347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457200" y="720725"/>
            <a:ext cx="6403975" cy="3602038"/>
          </a:xfrm>
          <a:ln/>
        </p:spPr>
      </p:sp>
      <p:sp>
        <p:nvSpPr>
          <p:cNvPr id="1229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t>- Buy stocks with price-to-book-value ratio in the bottom 10%</a:t>
            </a:r>
          </a:p>
          <a:p>
            <a:pPr lvl="1"/>
            <a:r>
              <a:rPr lang="en-US" sz="1100"/>
              <a:t>- Currently, maximum P/B is 0.9, which we lowered from </a:t>
            </a:r>
            <a:r>
              <a:rPr lang="en-US" sz="1100" dirty="0"/>
              <a:t>1.1 in March of </a:t>
            </a:r>
            <a:r>
              <a:rPr lang="en-US" sz="1100"/>
              <a:t>this </a:t>
            </a:r>
            <a:r>
              <a:rPr lang="en-US" sz="1100" dirty="0"/>
              <a:t>year</a:t>
            </a:r>
            <a:endParaRPr lang="en-US" sz="1100"/>
          </a:p>
          <a:p>
            <a:pPr lvl="2"/>
            <a:r>
              <a:rPr lang="en-US" sz="1100"/>
              <a:t>- Original cut-off of 0.61 in 1993</a:t>
            </a:r>
          </a:p>
          <a:p>
            <a:pPr lvl="2"/>
            <a:r>
              <a:rPr lang="en-US" sz="1100"/>
              <a:t>- Lowest cut-off of 0.60 from August 2000 to October 2003</a:t>
            </a:r>
          </a:p>
          <a:p>
            <a:pPr marL="1128671" lvl="2" indent="-178211">
              <a:buFontTx/>
              <a:buChar char="-"/>
            </a:pPr>
            <a:r>
              <a:rPr lang="en-US" sz="1100"/>
              <a:t>Highest cut-off of </a:t>
            </a:r>
            <a:r>
              <a:rPr lang="en-US" sz="1100" dirty="0"/>
              <a:t>1.1 from </a:t>
            </a:r>
            <a:r>
              <a:rPr lang="en-US" sz="1100"/>
              <a:t>June </a:t>
            </a:r>
            <a:r>
              <a:rPr lang="en-US" sz="1100" dirty="0"/>
              <a:t>2021 to February 2022</a:t>
            </a:r>
            <a:endParaRPr lang="en-US" sz="1100"/>
          </a:p>
          <a:p>
            <a:pPr marL="1128671" lvl="2" indent="-178211">
              <a:buFontTx/>
              <a:buChar char="-"/>
            </a:pPr>
            <a:r>
              <a:rPr lang="en-US" sz="1100"/>
              <a:t>Again, the criteria adjust with the market</a:t>
            </a:r>
          </a:p>
          <a:p>
            <a:pPr lvl="1"/>
            <a:r>
              <a:rPr lang="en-US" sz="1100"/>
              <a:t>- S&amp;P 500 P/B:</a:t>
            </a:r>
          </a:p>
          <a:p>
            <a:pPr lvl="2"/>
            <a:r>
              <a:rPr lang="en-US" sz="1100"/>
              <a:t>- Currently: </a:t>
            </a:r>
            <a:r>
              <a:rPr lang="en-US" sz="1100" dirty="0"/>
              <a:t>3.93</a:t>
            </a:r>
            <a:r>
              <a:rPr lang="en-US" sz="1100"/>
              <a:t>; Year Ago: </a:t>
            </a:r>
            <a:r>
              <a:rPr lang="en-US" sz="1100" dirty="0"/>
              <a:t>4.38</a:t>
            </a:r>
            <a:endParaRPr lang="en-US" sz="1100"/>
          </a:p>
          <a:p>
            <a:pPr marL="178211" indent="-178211">
              <a:buFontTx/>
              <a:buChar char="-"/>
            </a:pPr>
            <a:r>
              <a:rPr lang="en-US" sz="1100"/>
              <a:t>P/B is also the primary ranking variable</a:t>
            </a:r>
          </a:p>
          <a:p>
            <a:pPr marL="653440" lvl="1" indent="-178211">
              <a:buFontTx/>
              <a:buChar char="-"/>
            </a:pPr>
            <a:r>
              <a:rPr lang="en-US" sz="1100"/>
              <a:t>Buy those stocks with the lowest valuation and adequate liquidity</a:t>
            </a:r>
          </a:p>
          <a:p>
            <a:pPr defTabSz="913629">
              <a:defRPr/>
            </a:pPr>
            <a:r>
              <a:rPr lang="en-US" altLang="en-US" sz="1100"/>
              <a:t>- Attempt to construct portfolio of stocks that are both lowest 10% in size (market cap) and lowest 10% in value (price-to-book-value ratio)</a:t>
            </a:r>
          </a:p>
          <a:p>
            <a:pPr>
              <a:buFontTx/>
              <a:buNone/>
              <a:defRPr/>
            </a:pPr>
            <a:endParaRPr lang="en-US" sz="1100">
              <a:cs typeface="Arial" panose="020B0604020202020204" pitchFamily="34" charset="0"/>
            </a:endParaRPr>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8258" indent="-292827">
              <a:spcBef>
                <a:spcPct val="30000"/>
              </a:spcBef>
              <a:defRPr sz="1200">
                <a:solidFill>
                  <a:schemeClr val="tx1"/>
                </a:solidFill>
                <a:latin typeface="Calibri" panose="020F0502020204030204" pitchFamily="34" charset="0"/>
                <a:cs typeface="Arial" panose="020B0604020202020204" pitchFamily="34" charset="0"/>
              </a:defRPr>
            </a:lvl2pPr>
            <a:lvl3pPr marL="1182822" indent="-233603">
              <a:spcBef>
                <a:spcPct val="30000"/>
              </a:spcBef>
              <a:defRPr sz="1200">
                <a:solidFill>
                  <a:schemeClr val="tx1"/>
                </a:solidFill>
                <a:latin typeface="Calibri" panose="020F0502020204030204" pitchFamily="34" charset="0"/>
                <a:cs typeface="Arial" panose="020B0604020202020204" pitchFamily="34" charset="0"/>
              </a:defRPr>
            </a:lvl3pPr>
            <a:lvl4pPr marL="1658256" indent="-233603">
              <a:spcBef>
                <a:spcPct val="30000"/>
              </a:spcBef>
              <a:defRPr sz="1200">
                <a:solidFill>
                  <a:schemeClr val="tx1"/>
                </a:solidFill>
                <a:latin typeface="Calibri" panose="020F0502020204030204" pitchFamily="34" charset="0"/>
                <a:cs typeface="Arial" panose="020B0604020202020204" pitchFamily="34" charset="0"/>
              </a:defRPr>
            </a:lvl4pPr>
            <a:lvl5pPr marL="2130396" indent="-233603">
              <a:spcBef>
                <a:spcPct val="30000"/>
              </a:spcBef>
              <a:defRPr sz="1200">
                <a:solidFill>
                  <a:schemeClr val="tx1"/>
                </a:solidFill>
                <a:latin typeface="Calibri" panose="020F0502020204030204" pitchFamily="34" charset="0"/>
                <a:cs typeface="Arial" panose="020B0604020202020204" pitchFamily="34" charset="0"/>
              </a:defRPr>
            </a:lvl5pPr>
            <a:lvl6pPr marL="2604183"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77970"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51756"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25542"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FDB9A6C9-86D6-4D08-A827-671C29FE9ACD}"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156162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457200" y="720725"/>
            <a:ext cx="6403975" cy="3602038"/>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390" indent="-171390" eaLnBrk="1" hangingPunct="1">
              <a:buFont typeface="Arial" panose="020B0604020202020204" pitchFamily="34" charset="0"/>
              <a:buChar char="•"/>
              <a:defRPr/>
            </a:pPr>
            <a:r>
              <a:rPr lang="en-US" altLang="en-US" sz="1100"/>
              <a:t>I will be talking today about the academic research that gave birth to the Shadow Stock portfolio as well as the buy and sell criteria, portfolio creation and portfolio management rules and how they evolved over the last </a:t>
            </a:r>
            <a:r>
              <a:rPr lang="en-US" altLang="en-US" sz="1100" dirty="0"/>
              <a:t>30</a:t>
            </a:r>
            <a:r>
              <a:rPr lang="en-US" altLang="en-US" sz="1100"/>
              <a:t> years</a:t>
            </a:r>
          </a:p>
          <a:p>
            <a:pPr marL="171390" indent="-171390" eaLnBrk="1" hangingPunct="1">
              <a:buFont typeface="Arial" panose="020B0604020202020204" pitchFamily="34" charset="0"/>
              <a:buChar char="•"/>
              <a:defRPr/>
            </a:pPr>
            <a:r>
              <a:rPr lang="en-US" altLang="en-US" sz="1100"/>
              <a:t>I will also talk with you about how individuals like you can get started with their own portfolio of Shadow Stocks</a:t>
            </a:r>
          </a:p>
          <a:p>
            <a:pPr marL="171390" indent="-171390" eaLnBrk="1" hangingPunct="1">
              <a:buFont typeface="Arial" panose="020B0604020202020204" pitchFamily="34" charset="0"/>
              <a:buChar char="•"/>
              <a:defRPr/>
            </a:pPr>
            <a:r>
              <a:rPr lang="en-US" altLang="en-US" sz="1100"/>
              <a:t>And, lastly, as time permits, I will cover some of the resources AAII provides to help its members create and monitor their Shadow Stock portfolio</a:t>
            </a:r>
          </a:p>
          <a:p>
            <a:pPr marL="171390" indent="-171390" eaLnBrk="1" hangingPunct="1">
              <a:buFont typeface="Arial" panose="020B0604020202020204" pitchFamily="34" charset="0"/>
              <a:buChar char="•"/>
              <a:defRPr/>
            </a:pPr>
            <a:r>
              <a:rPr lang="en-US" altLang="en-US" sz="1100"/>
              <a:t>I don’t mind taking questions are we go along, so feel free to raise your hand. If I see we are getting a little bogged down with questions, I will ask that we hold them off until the end.</a:t>
            </a:r>
          </a:p>
          <a:p>
            <a:endParaRPr lang="en-US" altLang="en-US" sz="110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cs typeface="Arial" panose="020B0604020202020204" pitchFamily="34" charset="0"/>
              </a:defRPr>
            </a:lvl1pPr>
            <a:lvl2pPr marL="768258" indent="-294472">
              <a:defRPr sz="2100">
                <a:solidFill>
                  <a:schemeClr val="tx1"/>
                </a:solidFill>
                <a:latin typeface="Arial" panose="020B0604020202020204" pitchFamily="34" charset="0"/>
                <a:cs typeface="Arial" panose="020B0604020202020204" pitchFamily="34" charset="0"/>
              </a:defRPr>
            </a:lvl2pPr>
            <a:lvl3pPr marL="1182822" indent="-235247">
              <a:defRPr sz="2100">
                <a:solidFill>
                  <a:schemeClr val="tx1"/>
                </a:solidFill>
                <a:latin typeface="Arial" panose="020B0604020202020204" pitchFamily="34" charset="0"/>
                <a:cs typeface="Arial" panose="020B0604020202020204" pitchFamily="34" charset="0"/>
              </a:defRPr>
            </a:lvl3pPr>
            <a:lvl4pPr marL="1656609" indent="-235247">
              <a:defRPr sz="2100">
                <a:solidFill>
                  <a:schemeClr val="tx1"/>
                </a:solidFill>
                <a:latin typeface="Arial" panose="020B0604020202020204" pitchFamily="34" charset="0"/>
                <a:cs typeface="Arial" panose="020B0604020202020204" pitchFamily="34" charset="0"/>
              </a:defRPr>
            </a:lvl4pPr>
            <a:lvl5pPr marL="2128750" indent="-235247">
              <a:defRPr sz="2100">
                <a:solidFill>
                  <a:schemeClr val="tx1"/>
                </a:solidFill>
                <a:latin typeface="Arial" panose="020B0604020202020204" pitchFamily="34" charset="0"/>
                <a:cs typeface="Arial" panose="020B0604020202020204" pitchFamily="34" charset="0"/>
              </a:defRPr>
            </a:lvl5pPr>
            <a:lvl6pPr marL="2602536" indent="-235247"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3076325" indent="-235247"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550110" indent="-235247"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4023897" indent="-235247"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fld id="{32F576BB-2BEB-4023-B7FA-FCE830F37036}" type="slidenum">
              <a:rPr lang="en-US" altLang="en-US" sz="1200"/>
              <a:pPr/>
              <a:t>2</a:t>
            </a:fld>
            <a:endParaRPr lang="en-US" altLang="en-US" sz="1200"/>
          </a:p>
        </p:txBody>
      </p:sp>
    </p:spTree>
    <p:extLst>
      <p:ext uri="{BB962C8B-B14F-4D97-AF65-F5344CB8AC3E}">
        <p14:creationId xmlns:p14="http://schemas.microsoft.com/office/powerpoint/2010/main" val="33867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normAutofit/>
          </a:bodyPr>
          <a:lstStyle/>
          <a:p>
            <a:pPr marL="177722" indent="-177722">
              <a:buFont typeface="Arial" panose="020B0604020202020204" pitchFamily="34" charset="0"/>
              <a:buChar char="•"/>
            </a:pPr>
            <a:r>
              <a:rPr lang="en-US" sz="1100"/>
              <a:t>For value investors, the sweet spot in investing is being able to buy an undervalued stock right before its true value is recognized by the market and just before its stock price begins to take off</a:t>
            </a:r>
          </a:p>
          <a:p>
            <a:pPr marL="651646" lvl="1" indent="-177722">
              <a:buFont typeface="Arial" panose="020B0604020202020204" pitchFamily="34" charset="0"/>
              <a:buChar char="•"/>
            </a:pPr>
            <a:r>
              <a:rPr lang="en-US" sz="1100"/>
              <a:t>We can do this by identifying stocks with good value prospects that are just starting to exhibit good momentum characteristics</a:t>
            </a:r>
          </a:p>
          <a:p>
            <a:pPr marL="177722" indent="-177722">
              <a:buFont typeface="Arial" panose="020B0604020202020204" pitchFamily="34" charset="0"/>
              <a:buChar char="•"/>
            </a:pPr>
            <a:r>
              <a:rPr lang="en-US" sz="1100"/>
              <a:t>Combining value and momentum attempts to help us avoid:</a:t>
            </a:r>
          </a:p>
          <a:p>
            <a:pPr marL="651646" lvl="1" indent="-177722">
              <a:buFont typeface="Arial" panose="020B0604020202020204" pitchFamily="34" charset="0"/>
              <a:buChar char="•"/>
            </a:pPr>
            <a:r>
              <a:rPr lang="en-US" sz="1100"/>
              <a:t>Value traps—stocks whose price continues to fall; these so-called “falling knives” </a:t>
            </a:r>
          </a:p>
          <a:p>
            <a:pPr marL="1125569" lvl="2" indent="-177722">
              <a:buFont typeface="Arial" panose="020B0604020202020204" pitchFamily="34" charset="0"/>
              <a:buChar char="•"/>
            </a:pPr>
            <a:r>
              <a:rPr lang="en-US" sz="1100"/>
              <a:t>Trying to avoid stocks whose value will never be recognized by the market</a:t>
            </a:r>
          </a:p>
          <a:p>
            <a:pPr marL="651646" lvl="1" indent="-177722">
              <a:buFont typeface="Arial" panose="020B0604020202020204" pitchFamily="34" charset="0"/>
              <a:buChar char="•"/>
            </a:pPr>
            <a:r>
              <a:rPr lang="en-US" sz="1100"/>
              <a:t>Underperformance due to the opportunity cost associated with holding a stock with great potential, but whose value takes an inordinate amount of time to be recognized by the market</a:t>
            </a:r>
          </a:p>
          <a:p>
            <a:pPr marL="1125569" lvl="2" indent="-177722">
              <a:buFont typeface="Arial" panose="020B0604020202020204" pitchFamily="34" charset="0"/>
              <a:buChar char="•"/>
            </a:pPr>
            <a:r>
              <a:rPr lang="en-US" sz="1100"/>
              <a:t>Stocks can stay undervalued (or overvalued) for decades</a:t>
            </a:r>
          </a:p>
          <a:p>
            <a:pPr marL="1125569" lvl="2" indent="-177722">
              <a:buFont typeface="Arial" panose="020B0604020202020204" pitchFamily="34" charset="0"/>
              <a:buChar char="•"/>
            </a:pPr>
            <a:r>
              <a:rPr lang="en-US" sz="1100"/>
              <a:t>Using momentum is equally important for what is it eliminating from consideration</a:t>
            </a:r>
          </a:p>
          <a:p>
            <a:pPr marL="177722" indent="-177722">
              <a:buFont typeface="Arial" panose="020B0604020202020204" pitchFamily="34" charset="0"/>
              <a:buChar char="•"/>
            </a:pPr>
            <a:r>
              <a:rPr lang="en-US" sz="1100"/>
              <a:t>It takes buying in a stock based on its undervalued state for it to converge to its intrinsic value</a:t>
            </a:r>
          </a:p>
          <a:p>
            <a:pPr marL="651646" lvl="1" indent="-177722">
              <a:buFont typeface="Arial" panose="020B0604020202020204" pitchFamily="34" charset="0"/>
              <a:buChar char="•"/>
            </a:pPr>
            <a:r>
              <a:rPr lang="en-US" sz="1100"/>
              <a:t>Momentum identifies stocks being bought by investors</a:t>
            </a:r>
          </a:p>
          <a:p>
            <a:pPr marL="177393" indent="-177722">
              <a:buFont typeface="Arial" panose="020B0604020202020204" pitchFamily="34" charset="0"/>
              <a:buChar char="•"/>
            </a:pPr>
            <a:r>
              <a:rPr lang="en-US" sz="1100" dirty="0"/>
              <a:t>When trying </a:t>
            </a:r>
            <a:r>
              <a:rPr lang="en-US" sz="1100"/>
              <a:t>to </a:t>
            </a:r>
            <a:r>
              <a:rPr lang="en-US" sz="1100" dirty="0"/>
              <a:t>decide between multiple Shadow Stock candidates</a:t>
            </a:r>
            <a:r>
              <a:rPr lang="en-US" sz="1100"/>
              <a:t>, </a:t>
            </a:r>
            <a:r>
              <a:rPr lang="en-US" sz="1100" dirty="0"/>
              <a:t>four-week relative price strength </a:t>
            </a:r>
            <a:r>
              <a:rPr lang="en-US" sz="1100"/>
              <a:t>is </a:t>
            </a:r>
            <a:r>
              <a:rPr lang="en-US" sz="1100" dirty="0"/>
              <a:t>used</a:t>
            </a:r>
          </a:p>
          <a:p>
            <a:pPr marL="177722" indent="-177722">
              <a:buFont typeface="Arial" panose="020B0604020202020204" pitchFamily="34" charset="0"/>
              <a:buChar char="•"/>
            </a:pPr>
            <a:r>
              <a:rPr lang="en-US" sz="1100"/>
              <a:t>Notable study from Asness, </a:t>
            </a:r>
            <a:r>
              <a:rPr lang="en-US" sz="1100" dirty="0" err="1"/>
              <a:t>Moskowitz</a:t>
            </a:r>
            <a:r>
              <a:rPr lang="en-US" sz="1100"/>
              <a:t> and </a:t>
            </a:r>
            <a:r>
              <a:rPr lang="en-US" sz="1100" dirty="0" err="1"/>
              <a:t>Pederson</a:t>
            </a:r>
            <a:r>
              <a:rPr lang="en-US" sz="1100"/>
              <a:t> “Value and Momentum Everywhere”</a:t>
            </a:r>
          </a:p>
          <a:p>
            <a:pPr marL="651646" lvl="1" indent="-177722">
              <a:buFont typeface="Arial" panose="020B0604020202020204" pitchFamily="34" charset="0"/>
              <a:buChar char="•"/>
            </a:pPr>
            <a:r>
              <a:rPr lang="en-US" sz="1100"/>
              <a:t>Value and momentum strategies work well together</a:t>
            </a:r>
          </a:p>
          <a:p>
            <a:pPr marL="651646" lvl="1" indent="-177722">
              <a:buFont typeface="Arial" panose="020B0604020202020204" pitchFamily="34" charset="0"/>
              <a:buChar char="•"/>
            </a:pPr>
            <a:r>
              <a:rPr lang="en-US" sz="1100"/>
              <a:t>They found that combining value and momentum strategies resulted in significantly higher risk-adjusted returns</a:t>
            </a:r>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20</a:t>
            </a:fld>
            <a:endParaRPr lang="en-US"/>
          </a:p>
        </p:txBody>
      </p:sp>
    </p:spTree>
    <p:extLst>
      <p:ext uri="{BB962C8B-B14F-4D97-AF65-F5344CB8AC3E}">
        <p14:creationId xmlns:p14="http://schemas.microsoft.com/office/powerpoint/2010/main" val="3629418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pPr marL="177722" indent="-177722">
              <a:buFontTx/>
              <a:buChar char="-"/>
            </a:pPr>
            <a:r>
              <a:rPr lang="en-US" sz="1100"/>
              <a:t>We do not use price momentum as a selection criteria</a:t>
            </a:r>
          </a:p>
          <a:p>
            <a:pPr marL="634855" lvl="1" indent="-177722">
              <a:buFontTx/>
              <a:buChar char="-"/>
            </a:pPr>
            <a:r>
              <a:rPr lang="en-US" sz="1100"/>
              <a:t>Instead, we use it as a tie-breaker between stocks with similar price-to-book-value per share ratios</a:t>
            </a:r>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21</a:t>
            </a:fld>
            <a:endParaRPr lang="en-US"/>
          </a:p>
        </p:txBody>
      </p:sp>
    </p:spTree>
    <p:extLst>
      <p:ext uri="{BB962C8B-B14F-4D97-AF65-F5344CB8AC3E}">
        <p14:creationId xmlns:p14="http://schemas.microsoft.com/office/powerpoint/2010/main" val="314214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457200" y="720725"/>
            <a:ext cx="6403975" cy="3602038"/>
          </a:xfrm>
          <a:ln/>
        </p:spPr>
      </p:sp>
      <p:sp>
        <p:nvSpPr>
          <p:cNvPr id="1229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510" indent="-285510" defTabSz="913629">
              <a:buFont typeface="Arial" panose="020B0604020202020204" pitchFamily="34" charset="0"/>
              <a:buChar char="•"/>
              <a:defRPr/>
            </a:pPr>
            <a:r>
              <a:rPr lang="en-US" altLang="en-US" sz="1500"/>
              <a:t>This table shows how valued have changed over time for all the Shadow Stock selection factors</a:t>
            </a:r>
          </a:p>
          <a:p>
            <a:pPr marL="285510" indent="-285510" defTabSz="913629">
              <a:buFont typeface="Arial" panose="020B0604020202020204" pitchFamily="34" charset="0"/>
              <a:buChar char="•"/>
              <a:defRPr/>
            </a:pPr>
            <a:r>
              <a:rPr lang="en-US" altLang="en-US" sz="1500"/>
              <a:t>Gives you an idea of how the factors have changed over various bull and bear segments of the market</a:t>
            </a:r>
          </a:p>
          <a:p>
            <a:pPr marL="760739" lvl="1" indent="-285510" defTabSz="913629">
              <a:buFont typeface="Arial" panose="020B0604020202020204" pitchFamily="34" charset="0"/>
              <a:buChar char="•"/>
              <a:defRPr/>
            </a:pPr>
            <a:r>
              <a:rPr lang="en-US" altLang="en-US" sz="1500"/>
              <a:t>However, these factors are not trying to time the market, a strategy I do not believe in, nor does it work on a long-term basis</a:t>
            </a:r>
            <a:endParaRPr lang="en-US" sz="1300">
              <a:cs typeface="Arial" panose="020B0604020202020204" pitchFamily="34" charset="0"/>
            </a:endParaRPr>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8258" indent="-292827">
              <a:spcBef>
                <a:spcPct val="30000"/>
              </a:spcBef>
              <a:defRPr sz="1200">
                <a:solidFill>
                  <a:schemeClr val="tx1"/>
                </a:solidFill>
                <a:latin typeface="Calibri" panose="020F0502020204030204" pitchFamily="34" charset="0"/>
                <a:cs typeface="Arial" panose="020B0604020202020204" pitchFamily="34" charset="0"/>
              </a:defRPr>
            </a:lvl2pPr>
            <a:lvl3pPr marL="1182822" indent="-233603">
              <a:spcBef>
                <a:spcPct val="30000"/>
              </a:spcBef>
              <a:defRPr sz="1200">
                <a:solidFill>
                  <a:schemeClr val="tx1"/>
                </a:solidFill>
                <a:latin typeface="Calibri" panose="020F0502020204030204" pitchFamily="34" charset="0"/>
                <a:cs typeface="Arial" panose="020B0604020202020204" pitchFamily="34" charset="0"/>
              </a:defRPr>
            </a:lvl3pPr>
            <a:lvl4pPr marL="1658256" indent="-233603">
              <a:spcBef>
                <a:spcPct val="30000"/>
              </a:spcBef>
              <a:defRPr sz="1200">
                <a:solidFill>
                  <a:schemeClr val="tx1"/>
                </a:solidFill>
                <a:latin typeface="Calibri" panose="020F0502020204030204" pitchFamily="34" charset="0"/>
                <a:cs typeface="Arial" panose="020B0604020202020204" pitchFamily="34" charset="0"/>
              </a:defRPr>
            </a:lvl4pPr>
            <a:lvl5pPr marL="2130396" indent="-233603">
              <a:spcBef>
                <a:spcPct val="30000"/>
              </a:spcBef>
              <a:defRPr sz="1200">
                <a:solidFill>
                  <a:schemeClr val="tx1"/>
                </a:solidFill>
                <a:latin typeface="Calibri" panose="020F0502020204030204" pitchFamily="34" charset="0"/>
                <a:cs typeface="Arial" panose="020B0604020202020204" pitchFamily="34" charset="0"/>
              </a:defRPr>
            </a:lvl5pPr>
            <a:lvl6pPr marL="2604183"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77970"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51756"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25542"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FDB9A6C9-86D6-4D08-A827-671C29FE9ACD}"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2750690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pPr marL="178211" indent="-178211">
              <a:buFont typeface="Arial" panose="020B0604020202020204" pitchFamily="34" charset="0"/>
              <a:buChar char="•"/>
            </a:pPr>
            <a:r>
              <a:rPr lang="en-US" altLang="en-US" sz="1100"/>
              <a:t>Another reason why Jim created the Shadow Stock Portfolio was to highlight the unique challenges of building and maintaining a portfolio of micro-cap value stocks</a:t>
            </a:r>
          </a:p>
          <a:p>
            <a:pPr marL="178211" indent="-178211">
              <a:buFont typeface="Arial" panose="020B0604020202020204" pitchFamily="34" charset="0"/>
              <a:buChar char="•"/>
            </a:pPr>
            <a:r>
              <a:rPr lang="en-US" altLang="en-US" sz="1100"/>
              <a:t>One issue he ran into early in the portfolio’s life was companies passing the screen and then falling off month-to-month</a:t>
            </a:r>
          </a:p>
          <a:p>
            <a:pPr marL="178211" indent="-178211">
              <a:buFont typeface="Arial" panose="020B0604020202020204" pitchFamily="34" charset="0"/>
              <a:buChar char="•"/>
            </a:pPr>
            <a:r>
              <a:rPr lang="en-US" altLang="en-US" sz="1100"/>
              <a:t>This constant buy and selling increased the transactions costs of the portfolio</a:t>
            </a:r>
          </a:p>
          <a:p>
            <a:pPr marL="178211" indent="-178211">
              <a:buFont typeface="Arial" panose="020B0604020202020204" pitchFamily="34" charset="0"/>
              <a:buChar char="•"/>
            </a:pPr>
            <a:r>
              <a:rPr lang="en-US" altLang="en-US" sz="1100"/>
              <a:t>To lower the turnover of the portfolio, as well as identify more financially-strong companies, minimum financial considerations were also added to the selection criteria</a:t>
            </a:r>
          </a:p>
          <a:p>
            <a:pPr marL="178211" indent="-178211">
              <a:buFont typeface="Arial" panose="020B0604020202020204" pitchFamily="34" charset="0"/>
              <a:buChar char="•"/>
            </a:pPr>
            <a:r>
              <a:rPr lang="en-US" altLang="en-US" sz="1100"/>
              <a:t>Positive earnings from continuing operations over the last quarter and trailing 12 months (last 4 quarters)</a:t>
            </a:r>
          </a:p>
          <a:p>
            <a:pPr marL="653440" lvl="1" indent="-178211">
              <a:buFont typeface="Arial" panose="020B0604020202020204" pitchFamily="34" charset="0"/>
              <a:buChar char="•"/>
            </a:pPr>
            <a:r>
              <a:rPr lang="en-US" altLang="en-US" sz="1100"/>
              <a:t>Also, if a stock is tracked by an analysts, the consensus estimate for the current fiscal quarter and year must be positive</a:t>
            </a:r>
          </a:p>
          <a:p>
            <a:pPr marL="178211" indent="-178211">
              <a:buFont typeface="Arial" panose="020B0604020202020204" pitchFamily="34" charset="0"/>
              <a:buChar char="•"/>
            </a:pPr>
            <a:r>
              <a:rPr lang="en-US" altLang="en-US" sz="1100"/>
              <a:t>Also, avoid any stock that was sold from the portfolio in the last two years</a:t>
            </a:r>
          </a:p>
          <a:p>
            <a:pPr marL="653440" lvl="1" indent="-178211">
              <a:buFont typeface="Arial" panose="020B0604020202020204" pitchFamily="34" charset="0"/>
              <a:buChar char="•"/>
            </a:pPr>
            <a:r>
              <a:rPr lang="en-US" altLang="en-US" sz="1100"/>
              <a:t>Avoid marginal stocks that are forever marginal, creating high transaction costs</a:t>
            </a:r>
          </a:p>
          <a:p>
            <a:pPr marL="653440" lvl="1" indent="-178211">
              <a:buFont typeface="Arial" panose="020B0604020202020204" pitchFamily="34" charset="0"/>
              <a:buChar char="•"/>
            </a:pPr>
            <a:endParaRPr lang="en-US" altLang="en-US" sz="1100"/>
          </a:p>
          <a:p>
            <a:endParaRPr lang="en-US" sz="1100"/>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23</a:t>
            </a:fld>
            <a:endParaRPr lang="en-US"/>
          </a:p>
        </p:txBody>
      </p:sp>
    </p:spTree>
    <p:extLst>
      <p:ext uri="{BB962C8B-B14F-4D97-AF65-F5344CB8AC3E}">
        <p14:creationId xmlns:p14="http://schemas.microsoft.com/office/powerpoint/2010/main" val="2621965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r>
              <a:rPr lang="en-US" altLang="en-US" sz="1100"/>
              <a:t>- Avoid foreign stocks</a:t>
            </a:r>
          </a:p>
          <a:p>
            <a:pPr lvl="1"/>
            <a:r>
              <a:rPr lang="en-US" altLang="en-US" sz="1100"/>
              <a:t>- Potential for different accounting procedures</a:t>
            </a:r>
          </a:p>
          <a:p>
            <a:pPr lvl="1"/>
            <a:r>
              <a:rPr lang="en-US" altLang="en-US" sz="1100"/>
              <a:t>- Withholding taxes on dividends</a:t>
            </a:r>
          </a:p>
          <a:p>
            <a:r>
              <a:rPr lang="en-US" altLang="en-US" sz="1100"/>
              <a:t>- Avoid financial stocks and limited partnerships</a:t>
            </a:r>
          </a:p>
          <a:p>
            <a:pPr lvl="1"/>
            <a:r>
              <a:rPr lang="en-US" altLang="en-US" sz="1100"/>
              <a:t>- High levels of acceptable liabilities make it difficult to make meaningful comparisons of popular ratios</a:t>
            </a:r>
          </a:p>
          <a:p>
            <a:r>
              <a:rPr lang="en-US" altLang="en-US" sz="1100"/>
              <a:t>- Avoid company’s that have not filed a quarterly SEC report (10-Q) in last six months</a:t>
            </a:r>
            <a:endParaRPr lang="en-US" sz="1100"/>
          </a:p>
          <a:p>
            <a:endParaRPr lang="en-US" sz="1100"/>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24</a:t>
            </a:fld>
            <a:endParaRPr lang="en-US"/>
          </a:p>
        </p:txBody>
      </p:sp>
    </p:spTree>
    <p:extLst>
      <p:ext uri="{BB962C8B-B14F-4D97-AF65-F5344CB8AC3E}">
        <p14:creationId xmlns:p14="http://schemas.microsoft.com/office/powerpoint/2010/main" val="3571163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r>
              <a:rPr lang="en-US"/>
              <a:t>- Exercise care if the average daily volume is not 10x the amount needed for your position</a:t>
            </a:r>
          </a:p>
          <a:p>
            <a:pPr lvl="1"/>
            <a:r>
              <a:rPr lang="en-US"/>
              <a:t>- It will be difficult (costly) to build or sell position</a:t>
            </a:r>
          </a:p>
          <a:p>
            <a:pPr lvl="1"/>
            <a:r>
              <a:rPr lang="en-US"/>
              <a:t>- You may need to slowly move in &amp; out of position</a:t>
            </a:r>
          </a:p>
          <a:p>
            <a:r>
              <a:rPr lang="en-US"/>
              <a:t>- If necessary, build a position gradually. With low commissions, it is often better to place partial orders than to try to establish a large position all at once</a:t>
            </a:r>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25</a:t>
            </a:fld>
            <a:endParaRPr lang="en-US"/>
          </a:p>
        </p:txBody>
      </p:sp>
    </p:spTree>
    <p:extLst>
      <p:ext uri="{BB962C8B-B14F-4D97-AF65-F5344CB8AC3E}">
        <p14:creationId xmlns:p14="http://schemas.microsoft.com/office/powerpoint/2010/main" val="3478344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26</a:t>
            </a:fld>
            <a:endParaRPr lang="en-US"/>
          </a:p>
        </p:txBody>
      </p:sp>
    </p:spTree>
    <p:extLst>
      <p:ext uri="{BB962C8B-B14F-4D97-AF65-F5344CB8AC3E}">
        <p14:creationId xmlns:p14="http://schemas.microsoft.com/office/powerpoint/2010/main" val="2665216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27</a:t>
            </a:fld>
            <a:endParaRPr lang="en-US"/>
          </a:p>
        </p:txBody>
      </p:sp>
    </p:spTree>
    <p:extLst>
      <p:ext uri="{BB962C8B-B14F-4D97-AF65-F5344CB8AC3E}">
        <p14:creationId xmlns:p14="http://schemas.microsoft.com/office/powerpoint/2010/main" val="3086583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28</a:t>
            </a:fld>
            <a:endParaRPr lang="en-US"/>
          </a:p>
        </p:txBody>
      </p:sp>
    </p:spTree>
    <p:extLst>
      <p:ext uri="{BB962C8B-B14F-4D97-AF65-F5344CB8AC3E}">
        <p14:creationId xmlns:p14="http://schemas.microsoft.com/office/powerpoint/2010/main" val="3399079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pPr eaLnBrk="1" hangingPunct="1">
              <a:lnSpc>
                <a:spcPct val="90000"/>
              </a:lnSpc>
              <a:defRPr/>
            </a:pPr>
            <a:r>
              <a:rPr lang="en-US" altLang="en-US" b="1"/>
              <a:t>Bid/ask spread &gt; 2%</a:t>
            </a:r>
            <a:r>
              <a:rPr lang="en-US" altLang="en-US"/>
              <a:t>: Place limit orders between the bid and ask price to keep the transaction cost low</a:t>
            </a:r>
          </a:p>
          <a:p>
            <a:pPr eaLnBrk="1" hangingPunct="1">
              <a:lnSpc>
                <a:spcPct val="90000"/>
              </a:lnSpc>
              <a:defRPr/>
            </a:pPr>
            <a:r>
              <a:rPr lang="en-US" altLang="en-US" b="1"/>
              <a:t>Bid/ask spread &lt; 2%</a:t>
            </a:r>
            <a:r>
              <a:rPr lang="en-US" altLang="en-US"/>
              <a:t>: Place limit orders at the ask for a buy and at the bid for sell</a:t>
            </a:r>
          </a:p>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29</a:t>
            </a:fld>
            <a:endParaRPr lang="en-US"/>
          </a:p>
        </p:txBody>
      </p:sp>
    </p:spTree>
    <p:extLst>
      <p:ext uri="{BB962C8B-B14F-4D97-AF65-F5344CB8AC3E}">
        <p14:creationId xmlns:p14="http://schemas.microsoft.com/office/powerpoint/2010/main" val="205509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457200" y="720725"/>
            <a:ext cx="6403975" cy="3602038"/>
          </a:xfrm>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510" indent="-285510" eaLnBrk="1" hangingPunct="1">
              <a:buFont typeface="Arial" panose="020B0604020202020204" pitchFamily="34" charset="0"/>
              <a:buChar char="•"/>
            </a:pPr>
            <a:r>
              <a:rPr lang="en-US" altLang="en-US" sz="1100"/>
              <a:t>The Model Shadow Stock Portfolio </a:t>
            </a:r>
            <a:r>
              <a:rPr lang="en-US" altLang="en-US" sz="1100" dirty="0"/>
              <a:t>came about as</a:t>
            </a:r>
            <a:r>
              <a:rPr lang="en-US" altLang="en-US" sz="1100"/>
              <a:t> an attempt to codify persuasive academic theories into a set of straightforward, practical selection and trading rules that an individual investor could follow with minimal effort</a:t>
            </a:r>
          </a:p>
          <a:p>
            <a:pPr marL="285510" indent="-285510" eaLnBrk="1" hangingPunct="1">
              <a:buFont typeface="Arial" panose="020B0604020202020204" pitchFamily="34" charset="0"/>
              <a:buChar char="•"/>
            </a:pPr>
            <a:r>
              <a:rPr lang="en-US" altLang="en-US" sz="1100"/>
              <a:t>The portfolio has allowed us to share the problems and procedures of managing a portfolio of small stocks using a quantitative approach</a:t>
            </a:r>
          </a:p>
          <a:p>
            <a:pPr eaLnBrk="1" hangingPunct="1"/>
            <a:endParaRPr lang="en-US" altLang="en-US" sz="1100"/>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8258" indent="-292827">
              <a:spcBef>
                <a:spcPct val="30000"/>
              </a:spcBef>
              <a:defRPr sz="1200">
                <a:solidFill>
                  <a:schemeClr val="tx1"/>
                </a:solidFill>
                <a:latin typeface="Calibri" panose="020F0502020204030204" pitchFamily="34" charset="0"/>
                <a:cs typeface="Arial" panose="020B0604020202020204" pitchFamily="34" charset="0"/>
              </a:defRPr>
            </a:lvl2pPr>
            <a:lvl3pPr marL="1182822" indent="-233603">
              <a:spcBef>
                <a:spcPct val="30000"/>
              </a:spcBef>
              <a:defRPr sz="1200">
                <a:solidFill>
                  <a:schemeClr val="tx1"/>
                </a:solidFill>
                <a:latin typeface="Calibri" panose="020F0502020204030204" pitchFamily="34" charset="0"/>
                <a:cs typeface="Arial" panose="020B0604020202020204" pitchFamily="34" charset="0"/>
              </a:defRPr>
            </a:lvl3pPr>
            <a:lvl4pPr marL="1658256" indent="-233603">
              <a:spcBef>
                <a:spcPct val="30000"/>
              </a:spcBef>
              <a:defRPr sz="1200">
                <a:solidFill>
                  <a:schemeClr val="tx1"/>
                </a:solidFill>
                <a:latin typeface="Calibri" panose="020F0502020204030204" pitchFamily="34" charset="0"/>
                <a:cs typeface="Arial" panose="020B0604020202020204" pitchFamily="34" charset="0"/>
              </a:defRPr>
            </a:lvl4pPr>
            <a:lvl5pPr marL="2130396" indent="-233603">
              <a:spcBef>
                <a:spcPct val="30000"/>
              </a:spcBef>
              <a:defRPr sz="1200">
                <a:solidFill>
                  <a:schemeClr val="tx1"/>
                </a:solidFill>
                <a:latin typeface="Calibri" panose="020F0502020204030204" pitchFamily="34" charset="0"/>
                <a:cs typeface="Arial" panose="020B0604020202020204" pitchFamily="34" charset="0"/>
              </a:defRPr>
            </a:lvl5pPr>
            <a:lvl6pPr marL="2604183"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77970"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51756"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25542"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811A1CF8-BD9C-41C8-8405-A66CC8D8890A}"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3952963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30</a:t>
            </a:fld>
            <a:endParaRPr lang="en-US"/>
          </a:p>
        </p:txBody>
      </p:sp>
    </p:spTree>
    <p:extLst>
      <p:ext uri="{BB962C8B-B14F-4D97-AF65-F5344CB8AC3E}">
        <p14:creationId xmlns:p14="http://schemas.microsoft.com/office/powerpoint/2010/main" val="3374159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pPr marL="171307" indent="-171307">
              <a:buFont typeface="Arial" panose="020B0604020202020204" pitchFamily="34" charset="0"/>
              <a:buChar char="•"/>
            </a:pPr>
            <a:r>
              <a:rPr lang="en-US" altLang="en-US" sz="1100"/>
              <a:t>Much like Lay’s Potato Chips, you can’t have just one Shadow Stock</a:t>
            </a:r>
          </a:p>
          <a:p>
            <a:pPr marL="646538" lvl="1" indent="-171307">
              <a:buFont typeface="Arial" panose="020B0604020202020204" pitchFamily="34" charset="0"/>
              <a:buChar char="•"/>
            </a:pPr>
            <a:r>
              <a:rPr lang="en-US" altLang="en-US" sz="1100"/>
              <a:t>The market does not reward you for the excess risk you incur for only buying 1 stock</a:t>
            </a:r>
          </a:p>
          <a:p>
            <a:pPr marL="646538" lvl="1" indent="-171307">
              <a:buFont typeface="Arial" panose="020B0604020202020204" pitchFamily="34" charset="0"/>
              <a:buChar char="•"/>
            </a:pPr>
            <a:r>
              <a:rPr lang="en-US" altLang="en-US" sz="1100"/>
              <a:t>Tracking the portfolio month in and month out, it is not uncommon to see one of two stocks drop over 20% in a month, as well as stocks that rise more than 20%</a:t>
            </a:r>
          </a:p>
          <a:p>
            <a:pPr marL="646538" lvl="1" indent="-171307">
              <a:buFont typeface="Arial" panose="020B0604020202020204" pitchFamily="34" charset="0"/>
              <a:buChar char="•"/>
            </a:pPr>
            <a:r>
              <a:rPr lang="en-US" altLang="en-US" sz="1100"/>
              <a:t>Need a sufficient number of stocks to protect you from the big losers and, hopefully, capture some of the big winners</a:t>
            </a:r>
          </a:p>
          <a:p>
            <a:pPr marL="646538" lvl="1" indent="-171307">
              <a:buFont typeface="Arial" panose="020B0604020202020204" pitchFamily="34" charset="0"/>
              <a:buChar char="•"/>
            </a:pPr>
            <a:endParaRPr lang="en-US" altLang="en-US" sz="1100"/>
          </a:p>
          <a:p>
            <a:pPr marL="171307" indent="-171307">
              <a:buFont typeface="Arial" panose="020B0604020202020204" pitchFamily="34" charset="0"/>
              <a:buChar char="•"/>
            </a:pPr>
            <a:r>
              <a:rPr lang="en-US" altLang="en-US" sz="1100"/>
              <a:t>10-stock portfolio: minimum number of holdings</a:t>
            </a:r>
          </a:p>
          <a:p>
            <a:pPr marL="171307" indent="-171307">
              <a:buFont typeface="Arial" panose="020B0604020202020204" pitchFamily="34" charset="0"/>
              <a:buChar char="•"/>
            </a:pPr>
            <a:r>
              <a:rPr lang="en-US" altLang="en-US" sz="1100"/>
              <a:t>15 to 20 stocks: $100,0000 to $1 million</a:t>
            </a:r>
          </a:p>
          <a:p>
            <a:pPr marL="171307" indent="-171307">
              <a:buFont typeface="Arial" panose="020B0604020202020204" pitchFamily="34" charset="0"/>
              <a:buChar char="•"/>
            </a:pPr>
            <a:r>
              <a:rPr lang="en-US" altLang="en-US" sz="1100"/>
              <a:t>25+ stocks: Over $1 million</a:t>
            </a:r>
          </a:p>
          <a:p>
            <a:pPr marL="171307" indent="-171307">
              <a:buFont typeface="Arial" panose="020B0604020202020204" pitchFamily="34" charset="0"/>
              <a:buChar char="•"/>
            </a:pPr>
            <a:r>
              <a:rPr lang="en-US" altLang="en-US" sz="1100"/>
              <a:t>Invest in roughly equal dollar amounts in each security</a:t>
            </a:r>
          </a:p>
          <a:p>
            <a:pPr marL="171307" indent="-171307">
              <a:buFont typeface="Arial" panose="020B0604020202020204" pitchFamily="34" charset="0"/>
              <a:buChar char="•"/>
            </a:pPr>
            <a:r>
              <a:rPr lang="en-US" altLang="en-US" sz="1100"/>
              <a:t>If building a portfolio slowly by adding stocks over time, try to establish positions that will represent desired portfolio percentage</a:t>
            </a:r>
          </a:p>
          <a:p>
            <a:pPr marL="171307" indent="-171307">
              <a:buFont typeface="Arial" panose="020B0604020202020204" pitchFamily="34" charset="0"/>
              <a:buChar char="•"/>
            </a:pPr>
            <a:endParaRPr lang="en-US" altLang="en-US" sz="1100"/>
          </a:p>
          <a:p>
            <a:pPr marL="171307" indent="-171307">
              <a:buFont typeface="Arial" panose="020B0604020202020204" pitchFamily="34" charset="0"/>
              <a:buChar char="•"/>
            </a:pPr>
            <a:r>
              <a:rPr lang="en-US" altLang="en-US" sz="1100"/>
              <a:t>It is also important to monitor your trading costs</a:t>
            </a:r>
          </a:p>
          <a:p>
            <a:pPr marL="646538" lvl="1" indent="-171307">
              <a:buFont typeface="Arial" panose="020B0604020202020204" pitchFamily="34" charset="0"/>
              <a:buChar char="•"/>
            </a:pPr>
            <a:r>
              <a:rPr lang="en-US" altLang="en-US" sz="1100"/>
              <a:t>Can quietly eat away your returns over time</a:t>
            </a:r>
          </a:p>
          <a:p>
            <a:pPr marL="646538" lvl="1" indent="-171307">
              <a:buFont typeface="Arial" panose="020B0604020202020204" pitchFamily="34" charset="0"/>
              <a:buChar char="•"/>
            </a:pPr>
            <a:r>
              <a:rPr lang="en-US" altLang="en-US" sz="1100"/>
              <a:t># stocks x commission x 2 (roundtrip) = total commissions</a:t>
            </a:r>
          </a:p>
          <a:p>
            <a:pPr marL="1121765" lvl="2" indent="-171307">
              <a:buFont typeface="Arial" panose="020B0604020202020204" pitchFamily="34" charset="0"/>
              <a:buChar char="•"/>
            </a:pPr>
            <a:r>
              <a:rPr lang="en-US" altLang="en-US" sz="1100"/>
              <a:t>Dividend this by total amount you are looking to invest to arrive at the expense ratio</a:t>
            </a:r>
          </a:p>
          <a:p>
            <a:pPr marL="171307" indent="-171307">
              <a:buFont typeface="Arial" panose="020B0604020202020204" pitchFamily="34" charset="0"/>
              <a:buChar char="•"/>
            </a:pPr>
            <a:endParaRPr lang="en-US" altLang="en-US" sz="1100"/>
          </a:p>
          <a:p>
            <a:endParaRPr lang="en-US" sz="1100"/>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31</a:t>
            </a:fld>
            <a:endParaRPr lang="en-US"/>
          </a:p>
        </p:txBody>
      </p:sp>
    </p:spTree>
    <p:extLst>
      <p:ext uri="{BB962C8B-B14F-4D97-AF65-F5344CB8AC3E}">
        <p14:creationId xmlns:p14="http://schemas.microsoft.com/office/powerpoint/2010/main" val="3765594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r>
              <a:rPr lang="en-US" altLang="en-US" sz="1100"/>
              <a:t>- Sell process just as important as buy process</a:t>
            </a:r>
          </a:p>
          <a:p>
            <a:r>
              <a:rPr lang="en-US" altLang="en-US" sz="1100"/>
              <a:t>- Investors tend to sell winning positions too quickly &amp; hold onto losing positions for too long</a:t>
            </a:r>
          </a:p>
          <a:p>
            <a:pPr lvl="1"/>
            <a:r>
              <a:rPr lang="en-US" altLang="en-US" sz="1100"/>
              <a:t>- Investors hate to give up some of the gain from a winner and would rather lock in a small profit than hold on for larger gain, but risk giving up some of the profit</a:t>
            </a:r>
          </a:p>
          <a:p>
            <a:pPr lvl="1"/>
            <a:r>
              <a:rPr lang="en-US" altLang="en-US" sz="1100"/>
              <a:t>- Investors like to hold onto losing positions to try and break even</a:t>
            </a:r>
          </a:p>
          <a:p>
            <a:r>
              <a:rPr lang="en-US" altLang="en-US" sz="1100"/>
              <a:t>-The Shadow Stock Portfolio is a complete investment system, with explicit criteria for both buying AND selling</a:t>
            </a:r>
            <a:endParaRPr lang="en-US" sz="1100"/>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32</a:t>
            </a:fld>
            <a:endParaRPr lang="en-US"/>
          </a:p>
        </p:txBody>
      </p:sp>
    </p:spTree>
    <p:extLst>
      <p:ext uri="{BB962C8B-B14F-4D97-AF65-F5344CB8AC3E}">
        <p14:creationId xmlns:p14="http://schemas.microsoft.com/office/powerpoint/2010/main" val="1355175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pPr marL="171307" indent="-171307">
              <a:buFont typeface="Arial" panose="020B0604020202020204" pitchFamily="34" charset="0"/>
              <a:buChar char="•"/>
            </a:pPr>
            <a:r>
              <a:rPr lang="en-US" altLang="en-US" dirty="0"/>
              <a:t>One of the many reasons why I love quantitative investing is because the rules we establish to buy and sell stocks help us overcome emotions, especially during volatile market times</a:t>
            </a:r>
          </a:p>
          <a:p>
            <a:pPr marL="171307" indent="-171307">
              <a:buFont typeface="Arial" panose="020B0604020202020204" pitchFamily="34" charset="0"/>
              <a:buChar char="•"/>
            </a:pPr>
            <a:r>
              <a:rPr lang="en-US" altLang="en-US"/>
              <a:t>Rules help to overcome emotions</a:t>
            </a:r>
          </a:p>
          <a:p>
            <a:pPr marL="628121" lvl="1" indent="-171307">
              <a:buFont typeface="Arial" panose="020B0604020202020204" pitchFamily="34" charset="0"/>
              <a:buChar char="•"/>
            </a:pPr>
            <a:r>
              <a:rPr lang="en-US" altLang="en-US"/>
              <a:t>Sell when stock is no longer attractive and better opportunities are available</a:t>
            </a:r>
          </a:p>
          <a:p>
            <a:pPr marL="628121" lvl="1" indent="-171307">
              <a:buFont typeface="Arial" panose="020B0604020202020204" pitchFamily="34" charset="0"/>
              <a:buChar char="•"/>
            </a:pPr>
            <a:r>
              <a:rPr lang="en-US" altLang="en-US"/>
              <a:t>Consider rebalancing when positions put portfolio way out of balance</a:t>
            </a:r>
          </a:p>
          <a:p>
            <a:pPr marL="628121" lvl="1" indent="-171307">
              <a:buFont typeface="Arial" panose="020B0604020202020204" pitchFamily="34" charset="0"/>
              <a:buChar char="•"/>
            </a:pPr>
            <a:r>
              <a:rPr lang="en-US" altLang="en-US"/>
              <a:t>Shadow Stock Portfolio sell rules (value &amp; size) normally keep positions from getting too large for very long</a:t>
            </a:r>
          </a:p>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33</a:t>
            </a:fld>
            <a:endParaRPr lang="en-US"/>
          </a:p>
        </p:txBody>
      </p:sp>
    </p:spTree>
    <p:extLst>
      <p:ext uri="{BB962C8B-B14F-4D97-AF65-F5344CB8AC3E}">
        <p14:creationId xmlns:p14="http://schemas.microsoft.com/office/powerpoint/2010/main" val="1330962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pPr eaLnBrk="1" hangingPunct="1">
              <a:defRPr/>
            </a:pPr>
            <a:r>
              <a:rPr lang="en-US" altLang="en-US" sz="1100" dirty="0"/>
              <a:t>- Sell: Price-to-book-value ratio goes above 3x the current buy factor (3 × 0.9 = 2.7) &amp; there is a stock to replace it</a:t>
            </a:r>
          </a:p>
          <a:p>
            <a:pPr eaLnBrk="1" hangingPunct="1">
              <a:defRPr/>
            </a:pPr>
            <a:r>
              <a:rPr lang="en-US" altLang="en-US" sz="1100" dirty="0"/>
              <a:t>- Sell: Market cap goes above 3x the current buy factor maximum (3 </a:t>
            </a:r>
            <a:r>
              <a:rPr lang="en-US" altLang="en-US" sz="1100"/>
              <a:t>× $350 </a:t>
            </a:r>
            <a:r>
              <a:rPr lang="en-US" altLang="en-US" sz="1100" dirty="0"/>
              <a:t>mil = </a:t>
            </a:r>
            <a:r>
              <a:rPr lang="en-US" altLang="en-US" sz="1100"/>
              <a:t>$1.05 </a:t>
            </a:r>
            <a:r>
              <a:rPr lang="en-US" altLang="en-US" sz="1100" dirty="0"/>
              <a:t>billion)</a:t>
            </a:r>
          </a:p>
          <a:p>
            <a:pPr eaLnBrk="1" hangingPunct="1">
              <a:defRPr/>
            </a:pPr>
            <a:r>
              <a:rPr lang="en-US" altLang="en-US" sz="1100" dirty="0"/>
              <a:t>- Sell: Negative earnings from continuing operations</a:t>
            </a:r>
          </a:p>
          <a:p>
            <a:pPr lvl="1" eaLnBrk="1" hangingPunct="1">
              <a:defRPr/>
            </a:pPr>
            <a:r>
              <a:rPr lang="en-US" altLang="en-US" sz="1100" dirty="0"/>
              <a:t>- If trailing 12 month EPS from continuing operations turn negative, a stock is placed on probation</a:t>
            </a:r>
          </a:p>
          <a:p>
            <a:pPr marL="628430" lvl="1" indent="-171390" eaLnBrk="1" hangingPunct="1">
              <a:buFontTx/>
              <a:buChar char="-"/>
              <a:defRPr/>
            </a:pPr>
            <a:r>
              <a:rPr lang="en-US" altLang="en-US" sz="1100" dirty="0"/>
              <a:t>If a subsequent quarter has negative earnings prior to TTM EPS becoming positive, the stock is sold</a:t>
            </a:r>
          </a:p>
          <a:p>
            <a:pPr marL="171390" indent="-171390" eaLnBrk="1" hangingPunct="1">
              <a:buFontTx/>
              <a:buChar char="-"/>
              <a:defRPr/>
            </a:pPr>
            <a:r>
              <a:rPr lang="en-US" altLang="en-US" sz="1100" b="1" dirty="0"/>
              <a:t>Selling based on market cap and valuation is predicated on there being a qualifying stock to replace it with</a:t>
            </a:r>
          </a:p>
          <a:p>
            <a:pPr marL="628430" lvl="1" indent="-171390" eaLnBrk="1" hangingPunct="1">
              <a:buFontTx/>
              <a:buChar char="-"/>
              <a:defRPr/>
            </a:pPr>
            <a:r>
              <a:rPr lang="en-US" altLang="en-US" sz="1100" dirty="0"/>
              <a:t>Sell based on earnings no matter what</a:t>
            </a:r>
          </a:p>
          <a:p>
            <a:endParaRPr lang="en-US" sz="1100" dirty="0"/>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34</a:t>
            </a:fld>
            <a:endParaRPr lang="en-US"/>
          </a:p>
        </p:txBody>
      </p:sp>
    </p:spTree>
    <p:extLst>
      <p:ext uri="{BB962C8B-B14F-4D97-AF65-F5344CB8AC3E}">
        <p14:creationId xmlns:p14="http://schemas.microsoft.com/office/powerpoint/2010/main" val="820860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r>
              <a:rPr lang="en-US"/>
              <a:t>ULBI has been on earnings probation since the first quarter of 2022. If it has reported negative earnings for its latest quarter, it would have been removed. But since it reported positive earnings for its second quarter, it remains in the portfolio even those the trailing 12-month total is still negative.</a:t>
            </a:r>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35</a:t>
            </a:fld>
            <a:endParaRPr lang="en-US"/>
          </a:p>
        </p:txBody>
      </p:sp>
    </p:spTree>
    <p:extLst>
      <p:ext uri="{BB962C8B-B14F-4D97-AF65-F5344CB8AC3E}">
        <p14:creationId xmlns:p14="http://schemas.microsoft.com/office/powerpoint/2010/main" val="3513111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36</a:t>
            </a:fld>
            <a:endParaRPr lang="en-US"/>
          </a:p>
        </p:txBody>
      </p:sp>
    </p:spTree>
    <p:extLst>
      <p:ext uri="{BB962C8B-B14F-4D97-AF65-F5344CB8AC3E}">
        <p14:creationId xmlns:p14="http://schemas.microsoft.com/office/powerpoint/2010/main" val="93232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pPr marL="136962" indent="-171390">
              <a:buFontTx/>
              <a:buChar char="-"/>
            </a:pPr>
            <a:r>
              <a:rPr lang="en-US" sz="1100" dirty="0"/>
              <a:t>Do </a:t>
            </a:r>
            <a:r>
              <a:rPr lang="en-US" sz="1100"/>
              <a:t>not overload a single stock</a:t>
            </a:r>
            <a:endParaRPr lang="en-US" sz="1100" dirty="0"/>
          </a:p>
          <a:p>
            <a:pPr marL="136962" indent="-171390">
              <a:buFontTx/>
              <a:buChar char="-"/>
            </a:pPr>
            <a:r>
              <a:rPr lang="en-US" sz="1100"/>
              <a:t>Do not take under-weighted positions for the sake of adding new stocks</a:t>
            </a:r>
            <a:endParaRPr lang="en-US" sz="1100" dirty="0"/>
          </a:p>
          <a:p>
            <a:pPr marL="594001" lvl="1" indent="-171390">
              <a:buFontTx/>
              <a:buChar char="-"/>
            </a:pPr>
            <a:r>
              <a:rPr lang="en-US" sz="1100"/>
              <a:t>That is why it’s better to hold off selling a stock that has reached the valuation or size limit until there are replacements</a:t>
            </a:r>
            <a:endParaRPr lang="en-US" sz="1100" dirty="0"/>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37</a:t>
            </a:fld>
            <a:endParaRPr lang="en-US"/>
          </a:p>
        </p:txBody>
      </p:sp>
    </p:spTree>
    <p:extLst>
      <p:ext uri="{BB962C8B-B14F-4D97-AF65-F5344CB8AC3E}">
        <p14:creationId xmlns:p14="http://schemas.microsoft.com/office/powerpoint/2010/main" val="1899748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r>
              <a:rPr lang="en-US" altLang="en-US" sz="1100"/>
              <a:t>- Maintain reasonable expectations</a:t>
            </a:r>
          </a:p>
          <a:p>
            <a:r>
              <a:rPr lang="en-US" altLang="en-US" sz="1100"/>
              <a:t>- Market is reasonably efficient, but not in the academic sense that all information is instantaneously reflected in prices of all stocks. Nevertheless, information will eventually lead to stock price adjustments</a:t>
            </a:r>
          </a:p>
          <a:p>
            <a:pPr marL="628121" lvl="1" indent="-171307">
              <a:buFontTx/>
              <a:buChar char="-"/>
            </a:pPr>
            <a:r>
              <a:rPr lang="en-US" altLang="en-US" sz="1100"/>
              <a:t>Adjustments quicker for large caps than micro caps</a:t>
            </a:r>
          </a:p>
          <a:p>
            <a:r>
              <a:rPr lang="en-US" altLang="en-US" sz="1100"/>
              <a:t>- Micro-cap stocks tend to have consecutive periods of over-performance and then underperformance</a:t>
            </a:r>
          </a:p>
          <a:p>
            <a:r>
              <a:rPr lang="en-US" altLang="en-US" sz="1100"/>
              <a:t>- Micro-cap stocks have more volatility than large-cap stocks; important to maintain diversified portfolio and consider all asset classes and foreign markets as well as domestic markets</a:t>
            </a:r>
          </a:p>
          <a:p>
            <a:pPr marL="171307" indent="-171307">
              <a:buFontTx/>
              <a:buChar char="-"/>
            </a:pPr>
            <a:endParaRPr lang="en-US" altLang="en-US" sz="1100"/>
          </a:p>
          <a:p>
            <a:endParaRPr lang="en-US" sz="1100"/>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38</a:t>
            </a:fld>
            <a:endParaRPr lang="en-US"/>
          </a:p>
        </p:txBody>
      </p:sp>
    </p:spTree>
    <p:extLst>
      <p:ext uri="{BB962C8B-B14F-4D97-AF65-F5344CB8AC3E}">
        <p14:creationId xmlns:p14="http://schemas.microsoft.com/office/powerpoint/2010/main" val="3883123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r>
              <a:rPr lang="en-US" altLang="en-US" sz="1100"/>
              <a:t>- To succeed with the Shadow Stock approach:</a:t>
            </a:r>
          </a:p>
          <a:p>
            <a:pPr lvl="1"/>
            <a:r>
              <a:rPr lang="en-US" altLang="en-US" sz="1100"/>
              <a:t>- Need enough time to manage a stock portfolio</a:t>
            </a:r>
          </a:p>
          <a:p>
            <a:pPr lvl="2"/>
            <a:r>
              <a:rPr lang="en-US" altLang="en-US" sz="1100"/>
              <a:t>- Approach designed so that it only needs a careful examination quarterly, perhaps an 8-hour commitment</a:t>
            </a:r>
          </a:p>
          <a:p>
            <a:pPr lvl="2"/>
            <a:r>
              <a:rPr lang="en-US" altLang="en-US" sz="1100"/>
              <a:t>- If one has time, the portfolio can be reviewed monthly to keep up to date on earnings and company news</a:t>
            </a:r>
          </a:p>
          <a:p>
            <a:pPr lvl="1"/>
            <a:r>
              <a:rPr lang="en-US" altLang="en-US" sz="1100"/>
              <a:t>- Need an interest in managing a portfolio—in good times and bad</a:t>
            </a:r>
          </a:p>
          <a:p>
            <a:pPr lvl="1"/>
            <a:r>
              <a:rPr lang="en-US" altLang="en-US" sz="1100"/>
              <a:t>- Need discipline to follow the program once you have committed to it</a:t>
            </a:r>
          </a:p>
          <a:p>
            <a:pPr marL="652099" lvl="1" indent="-177845">
              <a:buFontTx/>
              <a:buChar char="-"/>
            </a:pPr>
            <a:r>
              <a:rPr lang="en-US" altLang="en-US" sz="1100"/>
              <a:t>Important to control turnover with micro-cap stocks</a:t>
            </a:r>
            <a:endParaRPr lang="en-US" altLang="en-US" sz="1100" dirty="0"/>
          </a:p>
          <a:p>
            <a:pPr marL="177845" indent="-177845">
              <a:buFontTx/>
              <a:buChar char="-"/>
            </a:pPr>
            <a:endParaRPr lang="en-US" altLang="en-US" sz="1100" dirty="0"/>
          </a:p>
          <a:p>
            <a:pPr marL="177845" indent="-177845">
              <a:buFontTx/>
              <a:buChar char="-"/>
            </a:pPr>
            <a:r>
              <a:rPr lang="en-US" altLang="en-US" sz="1100" dirty="0"/>
              <a:t>ANY QUESTIONS?</a:t>
            </a:r>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39</a:t>
            </a:fld>
            <a:endParaRPr lang="en-US"/>
          </a:p>
        </p:txBody>
      </p:sp>
    </p:spTree>
    <p:extLst>
      <p:ext uri="{BB962C8B-B14F-4D97-AF65-F5344CB8AC3E}">
        <p14:creationId xmlns:p14="http://schemas.microsoft.com/office/powerpoint/2010/main" val="57435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13">
              <a:defRPr sz="2100">
                <a:solidFill>
                  <a:schemeClr val="tx1"/>
                </a:solidFill>
                <a:latin typeface="Arial" panose="020B0604020202020204" pitchFamily="34" charset="0"/>
                <a:cs typeface="Arial" panose="020B0604020202020204" pitchFamily="34" charset="0"/>
              </a:defRPr>
            </a:lvl1pPr>
            <a:lvl2pPr marL="768258" indent="-292827" defTabSz="1018313">
              <a:defRPr sz="2100">
                <a:solidFill>
                  <a:schemeClr val="tx1"/>
                </a:solidFill>
                <a:latin typeface="Arial" panose="020B0604020202020204" pitchFamily="34" charset="0"/>
                <a:cs typeface="Arial" panose="020B0604020202020204" pitchFamily="34" charset="0"/>
              </a:defRPr>
            </a:lvl2pPr>
            <a:lvl3pPr marL="1182822" indent="-233603" defTabSz="1018313">
              <a:defRPr sz="2100">
                <a:solidFill>
                  <a:schemeClr val="tx1"/>
                </a:solidFill>
                <a:latin typeface="Arial" panose="020B0604020202020204" pitchFamily="34" charset="0"/>
                <a:cs typeface="Arial" panose="020B0604020202020204" pitchFamily="34" charset="0"/>
              </a:defRPr>
            </a:lvl3pPr>
            <a:lvl4pPr marL="1658256" indent="-233603" defTabSz="1018313">
              <a:defRPr sz="2100">
                <a:solidFill>
                  <a:schemeClr val="tx1"/>
                </a:solidFill>
                <a:latin typeface="Arial" panose="020B0604020202020204" pitchFamily="34" charset="0"/>
                <a:cs typeface="Arial" panose="020B0604020202020204" pitchFamily="34" charset="0"/>
              </a:defRPr>
            </a:lvl4pPr>
            <a:lvl5pPr marL="2130396" indent="-233603" defTabSz="1018313">
              <a:defRPr sz="2100">
                <a:solidFill>
                  <a:schemeClr val="tx1"/>
                </a:solidFill>
                <a:latin typeface="Arial" panose="020B0604020202020204" pitchFamily="34" charset="0"/>
                <a:cs typeface="Arial" panose="020B0604020202020204" pitchFamily="34" charset="0"/>
              </a:defRPr>
            </a:lvl5pPr>
            <a:lvl6pPr marL="2604183" indent="-233603" defTabSz="10183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3077970" indent="-233603" defTabSz="10183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551756" indent="-233603" defTabSz="10183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4025542" indent="-233603" defTabSz="10183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fld id="{8B037F67-02F3-44BB-88EB-85CE30A17961}"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57200" y="720725"/>
            <a:ext cx="6403975" cy="3602038"/>
          </a:xfrm>
          <a:ln/>
        </p:spPr>
      </p:sp>
      <p:sp>
        <p:nvSpPr>
          <p:cNvPr id="66564" name="Rectangle 3"/>
          <p:cNvSpPr>
            <a:spLocks noGrp="1" noChangeArrowheads="1"/>
          </p:cNvSpPr>
          <p:nvPr>
            <p:ph type="body" idx="1"/>
          </p:nvPr>
        </p:nvSpPr>
        <p:spPr>
          <a:xfrm>
            <a:off x="732189" y="4561230"/>
            <a:ext cx="5850836" cy="5038335"/>
          </a:xfrm>
          <a:ln/>
        </p:spPr>
        <p:txBody>
          <a:bodyPr>
            <a:normAutofit fontScale="77500" lnSpcReduction="20000"/>
          </a:bodyPr>
          <a:lstStyle/>
          <a:p>
            <a:pPr marL="296306" indent="-296306">
              <a:buFont typeface="Arial" panose="020B0604020202020204" pitchFamily="34" charset="0"/>
              <a:buChar char="•"/>
              <a:defRPr/>
            </a:pPr>
            <a:r>
              <a:rPr lang="en-US" sz="1600"/>
              <a:t>This chart illustrates the performance of the Shadow Stock portfolio since its inception in 1993</a:t>
            </a:r>
          </a:p>
          <a:p>
            <a:pPr marL="770394" lvl="1" indent="-296306">
              <a:buFont typeface="Arial" panose="020B0604020202020204" pitchFamily="34" charset="0"/>
              <a:buChar char="•"/>
              <a:defRPr/>
            </a:pPr>
            <a:r>
              <a:rPr lang="en-US" sz="1600"/>
              <a:t>This is a REAL WORLD, REAL MONEY portfolio, so this performance reflects transactions costs</a:t>
            </a:r>
          </a:p>
          <a:p>
            <a:pPr marL="770394" lvl="1" indent="-296306">
              <a:buFont typeface="Arial" panose="020B0604020202020204" pitchFamily="34" charset="0"/>
              <a:buChar char="•"/>
              <a:defRPr/>
            </a:pPr>
            <a:r>
              <a:rPr lang="en-US" sz="1600"/>
              <a:t>Dividends are kept in cash and invested in new positions, not reinvested</a:t>
            </a:r>
          </a:p>
          <a:p>
            <a:pPr marL="296306" indent="-296306">
              <a:buFont typeface="Arial" panose="020B0604020202020204" pitchFamily="34" charset="0"/>
              <a:buChar char="•"/>
              <a:defRPr/>
            </a:pPr>
            <a:r>
              <a:rPr lang="en-US" sz="1600"/>
              <a:t>The Shadow Stock Portfolio, on average has outperformed the S&amp;P 500 by </a:t>
            </a:r>
            <a:r>
              <a:rPr lang="en-US" sz="1600" dirty="0"/>
              <a:t>600 </a:t>
            </a:r>
            <a:r>
              <a:rPr lang="en-US" sz="1600"/>
              <a:t>basis points a year for </a:t>
            </a:r>
            <a:r>
              <a:rPr lang="en-US" sz="1600" dirty="0"/>
              <a:t>nearly 30 </a:t>
            </a:r>
            <a:r>
              <a:rPr lang="en-US" sz="1600"/>
              <a:t>years</a:t>
            </a:r>
          </a:p>
          <a:p>
            <a:pPr marL="296306" indent="-296306">
              <a:buFont typeface="Arial" panose="020B0604020202020204" pitchFamily="34" charset="0"/>
              <a:buChar char="•"/>
              <a:defRPr/>
            </a:pPr>
            <a:r>
              <a:rPr lang="en-US" sz="1600"/>
              <a:t>This chart also shows that micro-cap value goes on runs where it will outperform large-cap stocks and then suffer streaks of underperformance</a:t>
            </a:r>
          </a:p>
          <a:p>
            <a:pPr marL="771534" lvl="1" indent="-296306">
              <a:buFont typeface="Arial" panose="020B0604020202020204" pitchFamily="34" charset="0"/>
              <a:buChar char="•"/>
              <a:defRPr/>
            </a:pPr>
            <a:r>
              <a:rPr lang="en-US" sz="1600"/>
              <a:t>Serial correlation of returns: describes the extent to which the return in one period is related to the return in the next period</a:t>
            </a:r>
            <a:endParaRPr lang="en-US" sz="1600" b="1"/>
          </a:p>
          <a:p>
            <a:pPr marL="771534" lvl="1" indent="-296306">
              <a:buFont typeface="Arial" panose="020B0604020202020204" pitchFamily="34" charset="0"/>
              <a:buChar char="•"/>
              <a:defRPr/>
            </a:pPr>
            <a:r>
              <a:rPr lang="en-US" sz="1600"/>
              <a:t>Small-cap value lagged large-cap growth during the tech bubble of the last 1990s</a:t>
            </a:r>
          </a:p>
          <a:p>
            <a:pPr marL="771534" lvl="1" indent="-296306">
              <a:buFont typeface="Arial" panose="020B0604020202020204" pitchFamily="34" charset="0"/>
              <a:buChar char="•"/>
              <a:defRPr/>
            </a:pPr>
            <a:r>
              <a:rPr lang="en-US" sz="1600"/>
              <a:t>It then went on a strong run to start the new century</a:t>
            </a:r>
          </a:p>
          <a:p>
            <a:pPr marL="771534" lvl="1" indent="-296306">
              <a:buFont typeface="Arial" panose="020B0604020202020204" pitchFamily="34" charset="0"/>
              <a:buChar char="•"/>
              <a:defRPr/>
            </a:pPr>
            <a:r>
              <a:rPr lang="en-US" sz="1600"/>
              <a:t>It</a:t>
            </a:r>
            <a:r>
              <a:rPr lang="en-US" sz="1600" dirty="0"/>
              <a:t> suffered back-to-back losing years </a:t>
            </a:r>
            <a:r>
              <a:rPr lang="en-US" sz="1600"/>
              <a:t>in </a:t>
            </a:r>
            <a:r>
              <a:rPr lang="en-US" sz="1600" dirty="0"/>
              <a:t>2007 and </a:t>
            </a:r>
            <a:r>
              <a:rPr lang="en-US" sz="1600"/>
              <a:t>2008 </a:t>
            </a:r>
            <a:r>
              <a:rPr lang="en-US" sz="1600" dirty="0"/>
              <a:t>as well as 2014 </a:t>
            </a:r>
            <a:r>
              <a:rPr lang="en-US" sz="1600"/>
              <a:t>and </a:t>
            </a:r>
            <a:r>
              <a:rPr lang="en-US" sz="1600" dirty="0"/>
              <a:t>2015. </a:t>
            </a:r>
            <a:endParaRPr lang="en-US" sz="1600"/>
          </a:p>
          <a:p>
            <a:pPr marL="771534" lvl="1" indent="-296306">
              <a:buFont typeface="Arial" panose="020B0604020202020204" pitchFamily="34" charset="0"/>
              <a:buChar char="•"/>
              <a:defRPr/>
            </a:pPr>
            <a:r>
              <a:rPr lang="en-US" sz="1600"/>
              <a:t>Lagging </a:t>
            </a:r>
            <a:r>
              <a:rPr lang="en-US" sz="1600" dirty="0"/>
              <a:t>large-caps </a:t>
            </a:r>
            <a:r>
              <a:rPr lang="en-US" sz="1600"/>
              <a:t>this year as </a:t>
            </a:r>
            <a:r>
              <a:rPr lang="en-US" sz="1600" dirty="0"/>
              <a:t>there has been </a:t>
            </a:r>
            <a:r>
              <a:rPr lang="en-US" sz="1600"/>
              <a:t>a </a:t>
            </a:r>
            <a:r>
              <a:rPr lang="en-US" sz="1600" dirty="0"/>
              <a:t>“flight to safety” amid worries about the economy</a:t>
            </a:r>
            <a:endParaRPr lang="en-US" sz="1600"/>
          </a:p>
          <a:p>
            <a:pPr marL="296306" indent="-296306">
              <a:buFont typeface="Arial" panose="020B0604020202020204" pitchFamily="34" charset="0"/>
              <a:buChar char="•"/>
              <a:defRPr/>
            </a:pPr>
            <a:r>
              <a:rPr lang="en-US" sz="1600"/>
              <a:t>If you believe in an investment strategy or approach, you have to be willing to weather the periods of underperformance in order to enjoy the periods of outperformance</a:t>
            </a:r>
          </a:p>
          <a:p>
            <a:pPr marL="296306" indent="-296306">
              <a:buFont typeface="Arial" panose="020B0604020202020204" pitchFamily="34" charset="0"/>
              <a:buChar char="•"/>
              <a:defRPr/>
            </a:pPr>
            <a:r>
              <a:rPr lang="en-US" sz="1600"/>
              <a:t>While I can’t say for sure that the Shadow Stock Portfolio will end up outperforming the S&amp;P 500 this year or next year, I feel fairly certain that it will continue to outperform in the long run</a:t>
            </a:r>
          </a:p>
        </p:txBody>
      </p:sp>
    </p:spTree>
    <p:extLst>
      <p:ext uri="{BB962C8B-B14F-4D97-AF65-F5344CB8AC3E}">
        <p14:creationId xmlns:p14="http://schemas.microsoft.com/office/powerpoint/2010/main" val="1800498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40</a:t>
            </a:fld>
            <a:endParaRPr lang="en-US"/>
          </a:p>
        </p:txBody>
      </p:sp>
    </p:spTree>
    <p:extLst>
      <p:ext uri="{BB962C8B-B14F-4D97-AF65-F5344CB8AC3E}">
        <p14:creationId xmlns:p14="http://schemas.microsoft.com/office/powerpoint/2010/main" val="4025449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41</a:t>
            </a:fld>
            <a:endParaRPr lang="en-US"/>
          </a:p>
        </p:txBody>
      </p:sp>
    </p:spTree>
    <p:extLst>
      <p:ext uri="{BB962C8B-B14F-4D97-AF65-F5344CB8AC3E}">
        <p14:creationId xmlns:p14="http://schemas.microsoft.com/office/powerpoint/2010/main" val="289559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42</a:t>
            </a:fld>
            <a:endParaRPr lang="en-US"/>
          </a:p>
        </p:txBody>
      </p:sp>
    </p:spTree>
    <p:extLst>
      <p:ext uri="{BB962C8B-B14F-4D97-AF65-F5344CB8AC3E}">
        <p14:creationId xmlns:p14="http://schemas.microsoft.com/office/powerpoint/2010/main" val="1596729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43</a:t>
            </a:fld>
            <a:endParaRPr lang="en-US"/>
          </a:p>
        </p:txBody>
      </p:sp>
    </p:spTree>
    <p:extLst>
      <p:ext uri="{BB962C8B-B14F-4D97-AF65-F5344CB8AC3E}">
        <p14:creationId xmlns:p14="http://schemas.microsoft.com/office/powerpoint/2010/main" val="1408577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44</a:t>
            </a:fld>
            <a:endParaRPr lang="en-US"/>
          </a:p>
        </p:txBody>
      </p:sp>
    </p:spTree>
    <p:extLst>
      <p:ext uri="{BB962C8B-B14F-4D97-AF65-F5344CB8AC3E}">
        <p14:creationId xmlns:p14="http://schemas.microsoft.com/office/powerpoint/2010/main" val="892879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45</a:t>
            </a:fld>
            <a:endParaRPr lang="en-US"/>
          </a:p>
        </p:txBody>
      </p:sp>
    </p:spTree>
    <p:extLst>
      <p:ext uri="{BB962C8B-B14F-4D97-AF65-F5344CB8AC3E}">
        <p14:creationId xmlns:p14="http://schemas.microsoft.com/office/powerpoint/2010/main" val="1263652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46</a:t>
            </a:fld>
            <a:endParaRPr lang="en-US"/>
          </a:p>
        </p:txBody>
      </p:sp>
    </p:spTree>
    <p:extLst>
      <p:ext uri="{BB962C8B-B14F-4D97-AF65-F5344CB8AC3E}">
        <p14:creationId xmlns:p14="http://schemas.microsoft.com/office/powerpoint/2010/main" val="31912953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47</a:t>
            </a:fld>
            <a:endParaRPr lang="en-US"/>
          </a:p>
        </p:txBody>
      </p:sp>
    </p:spTree>
    <p:extLst>
      <p:ext uri="{BB962C8B-B14F-4D97-AF65-F5344CB8AC3E}">
        <p14:creationId xmlns:p14="http://schemas.microsoft.com/office/powerpoint/2010/main" val="23964869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48</a:t>
            </a:fld>
            <a:endParaRPr lang="en-US"/>
          </a:p>
        </p:txBody>
      </p:sp>
    </p:spTree>
    <p:extLst>
      <p:ext uri="{BB962C8B-B14F-4D97-AF65-F5344CB8AC3E}">
        <p14:creationId xmlns:p14="http://schemas.microsoft.com/office/powerpoint/2010/main" val="3743005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49</a:t>
            </a:fld>
            <a:endParaRPr lang="en-US"/>
          </a:p>
        </p:txBody>
      </p:sp>
    </p:spTree>
    <p:extLst>
      <p:ext uri="{BB962C8B-B14F-4D97-AF65-F5344CB8AC3E}">
        <p14:creationId xmlns:p14="http://schemas.microsoft.com/office/powerpoint/2010/main" val="422218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pPr marL="171390" indent="-171390">
              <a:buFont typeface="Arial" panose="020B0604020202020204" pitchFamily="34" charset="0"/>
              <a:buChar char="•"/>
            </a:pPr>
            <a:r>
              <a:rPr lang="en-US"/>
              <a:t>Between</a:t>
            </a:r>
            <a:r>
              <a:rPr lang="en-US" baseline="0"/>
              <a:t> 1926 and the end of </a:t>
            </a:r>
            <a:r>
              <a:rPr lang="en-US" baseline="0" dirty="0"/>
              <a:t>2020</a:t>
            </a:r>
            <a:r>
              <a:rPr lang="en-US" baseline="0"/>
              <a:t>, micro-cap stocks, on average, have outperformed large-cap stocks by </a:t>
            </a:r>
            <a:r>
              <a:rPr lang="en-US" baseline="0" dirty="0"/>
              <a:t>6-percentage </a:t>
            </a:r>
            <a:r>
              <a:rPr lang="en-US" baseline="0"/>
              <a:t>points</a:t>
            </a:r>
          </a:p>
          <a:p>
            <a:pPr marL="628430" lvl="1" indent="-171390">
              <a:buFont typeface="Arial" panose="020B0604020202020204" pitchFamily="34" charset="0"/>
              <a:buChar char="•"/>
            </a:pPr>
            <a:r>
              <a:rPr lang="en-US" baseline="0"/>
              <a:t>This means micro-caps double-up on large-caps roughly every </a:t>
            </a:r>
            <a:r>
              <a:rPr lang="en-US" baseline="0" dirty="0"/>
              <a:t>12</a:t>
            </a:r>
            <a:r>
              <a:rPr lang="en-US" baseline="0"/>
              <a:t> years</a:t>
            </a:r>
          </a:p>
          <a:p>
            <a:pPr marL="171390" indent="-171390">
              <a:buFont typeface="Arial" panose="020B0604020202020204" pitchFamily="34" charset="0"/>
              <a:buChar char="•"/>
            </a:pPr>
            <a:r>
              <a:rPr lang="en-US" baseline="0"/>
              <a:t>This is despite the fact that large-caps have posted more “up” years than micro-caps and, thus, fewer “down” years than micro-caps</a:t>
            </a:r>
          </a:p>
          <a:p>
            <a:pPr marL="628430" lvl="1" indent="-17139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5</a:t>
            </a:fld>
            <a:endParaRPr lang="en-US"/>
          </a:p>
        </p:txBody>
      </p:sp>
    </p:spTree>
    <p:extLst>
      <p:ext uri="{BB962C8B-B14F-4D97-AF65-F5344CB8AC3E}">
        <p14:creationId xmlns:p14="http://schemas.microsoft.com/office/powerpoint/2010/main" val="13885029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50</a:t>
            </a:fld>
            <a:endParaRPr lang="en-US"/>
          </a:p>
        </p:txBody>
      </p:sp>
    </p:spTree>
    <p:extLst>
      <p:ext uri="{BB962C8B-B14F-4D97-AF65-F5344CB8AC3E}">
        <p14:creationId xmlns:p14="http://schemas.microsoft.com/office/powerpoint/2010/main" val="2862157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51</a:t>
            </a:fld>
            <a:endParaRPr lang="en-US"/>
          </a:p>
        </p:txBody>
      </p:sp>
    </p:spTree>
    <p:extLst>
      <p:ext uri="{BB962C8B-B14F-4D97-AF65-F5344CB8AC3E}">
        <p14:creationId xmlns:p14="http://schemas.microsoft.com/office/powerpoint/2010/main" val="6533001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52</a:t>
            </a:fld>
            <a:endParaRPr lang="en-US"/>
          </a:p>
        </p:txBody>
      </p:sp>
    </p:spTree>
    <p:extLst>
      <p:ext uri="{BB962C8B-B14F-4D97-AF65-F5344CB8AC3E}">
        <p14:creationId xmlns:p14="http://schemas.microsoft.com/office/powerpoint/2010/main" val="1392482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53</a:t>
            </a:fld>
            <a:endParaRPr lang="en-US"/>
          </a:p>
        </p:txBody>
      </p:sp>
    </p:spTree>
    <p:extLst>
      <p:ext uri="{BB962C8B-B14F-4D97-AF65-F5344CB8AC3E}">
        <p14:creationId xmlns:p14="http://schemas.microsoft.com/office/powerpoint/2010/main" val="21149855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r>
              <a:rPr lang="en-US"/>
              <a:t>Able to reverse the screen, however,</a:t>
            </a:r>
            <a:r>
              <a:rPr lang="en-US" baseline="0"/>
              <a:t> and run it against of portfolio of existing Shadow Stocks to see if any are up for sale</a:t>
            </a:r>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54</a:t>
            </a:fld>
            <a:endParaRPr lang="en-US"/>
          </a:p>
        </p:txBody>
      </p:sp>
    </p:spTree>
    <p:extLst>
      <p:ext uri="{BB962C8B-B14F-4D97-AF65-F5344CB8AC3E}">
        <p14:creationId xmlns:p14="http://schemas.microsoft.com/office/powerpoint/2010/main" val="382317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xfrm>
            <a:off x="457200" y="720725"/>
            <a:ext cx="6403975" cy="3602038"/>
          </a:xfrm>
          <a:ln/>
        </p:spPr>
      </p:sp>
      <p:sp>
        <p:nvSpPr>
          <p:cNvPr id="222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222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8258" indent="-292827">
              <a:spcBef>
                <a:spcPct val="30000"/>
              </a:spcBef>
              <a:defRPr sz="1200">
                <a:solidFill>
                  <a:schemeClr val="tx1"/>
                </a:solidFill>
                <a:latin typeface="Calibri" panose="020F0502020204030204" pitchFamily="34" charset="0"/>
                <a:cs typeface="Arial" panose="020B0604020202020204" pitchFamily="34" charset="0"/>
              </a:defRPr>
            </a:lvl2pPr>
            <a:lvl3pPr marL="1182822" indent="-233603">
              <a:spcBef>
                <a:spcPct val="30000"/>
              </a:spcBef>
              <a:defRPr sz="1200">
                <a:solidFill>
                  <a:schemeClr val="tx1"/>
                </a:solidFill>
                <a:latin typeface="Calibri" panose="020F0502020204030204" pitchFamily="34" charset="0"/>
                <a:cs typeface="Arial" panose="020B0604020202020204" pitchFamily="34" charset="0"/>
              </a:defRPr>
            </a:lvl3pPr>
            <a:lvl4pPr marL="1658256" indent="-233603">
              <a:spcBef>
                <a:spcPct val="30000"/>
              </a:spcBef>
              <a:defRPr sz="1200">
                <a:solidFill>
                  <a:schemeClr val="tx1"/>
                </a:solidFill>
                <a:latin typeface="Calibri" panose="020F0502020204030204" pitchFamily="34" charset="0"/>
                <a:cs typeface="Arial" panose="020B0604020202020204" pitchFamily="34" charset="0"/>
              </a:defRPr>
            </a:lvl4pPr>
            <a:lvl5pPr marL="2130396" indent="-233603">
              <a:spcBef>
                <a:spcPct val="30000"/>
              </a:spcBef>
              <a:defRPr sz="1200">
                <a:solidFill>
                  <a:schemeClr val="tx1"/>
                </a:solidFill>
                <a:latin typeface="Calibri" panose="020F0502020204030204" pitchFamily="34" charset="0"/>
                <a:cs typeface="Arial" panose="020B0604020202020204" pitchFamily="34" charset="0"/>
              </a:defRPr>
            </a:lvl5pPr>
            <a:lvl6pPr marL="2604183"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77970"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51756"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25542" indent="-233603"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6C0C44C0-43EA-4E35-8123-DBD21D023D34}" type="slidenum">
              <a:rPr lang="en-US" altLang="en-US" smtClean="0">
                <a:latin typeface="Arial" panose="020B0604020202020204" pitchFamily="34" charset="0"/>
              </a:rPr>
              <a:pPr>
                <a:spcBef>
                  <a:spcPct val="0"/>
                </a:spcBef>
              </a:pPr>
              <a:t>55</a:t>
            </a:fld>
            <a:endParaRPr lang="en-US" altLang="en-US">
              <a:latin typeface="Arial" panose="020B0604020202020204" pitchFamily="34" charset="0"/>
            </a:endParaRPr>
          </a:p>
        </p:txBody>
      </p:sp>
    </p:spTree>
    <p:extLst>
      <p:ext uri="{BB962C8B-B14F-4D97-AF65-F5344CB8AC3E}">
        <p14:creationId xmlns:p14="http://schemas.microsoft.com/office/powerpoint/2010/main" val="21840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pPr marL="171390" indent="-171390">
              <a:buFont typeface="Arial" panose="020B0604020202020204" pitchFamily="34" charset="0"/>
              <a:buChar char="•"/>
            </a:pPr>
            <a:r>
              <a:rPr lang="en-US"/>
              <a:t>However, micro-caps have shown that they tend to</a:t>
            </a:r>
            <a:r>
              <a:rPr lang="en-US" baseline="0"/>
              <a:t> go on runs</a:t>
            </a:r>
          </a:p>
          <a:p>
            <a:pPr marL="171390" indent="-171390">
              <a:buFont typeface="Arial" panose="020B0604020202020204" pitchFamily="34" charset="0"/>
              <a:buChar char="•"/>
            </a:pPr>
            <a:r>
              <a:rPr lang="en-US" baseline="0"/>
              <a:t>This is indicated by the serial correlation of returns in micro-cap stocks</a:t>
            </a:r>
          </a:p>
          <a:p>
            <a:pPr marL="628430" lvl="1" indent="-171390">
              <a:buFont typeface="Arial" panose="020B0604020202020204" pitchFamily="34" charset="0"/>
              <a:buChar char="•"/>
            </a:pPr>
            <a:r>
              <a:rPr lang="en-US" baseline="0"/>
              <a:t>The higher the serial correlation, the more likely the trend in one year will continue to the next</a:t>
            </a:r>
          </a:p>
          <a:p>
            <a:pPr marL="171390" indent="-171390">
              <a:buFont typeface="Arial" panose="020B0604020202020204" pitchFamily="34" charset="0"/>
              <a:buChar char="•"/>
            </a:pPr>
            <a:r>
              <a:rPr lang="en-US" baseline="0"/>
              <a:t>Among several measurable data sets, the small equity risk </a:t>
            </a:r>
            <a:r>
              <a:rPr lang="en-US" baseline="0" dirty="0" err="1"/>
              <a:t>premia</a:t>
            </a:r>
            <a:r>
              <a:rPr lang="en-US" baseline="0" dirty="0"/>
              <a:t>, inflation rates</a:t>
            </a:r>
            <a:r>
              <a:rPr lang="en-US" baseline="0"/>
              <a:t> and </a:t>
            </a:r>
            <a:r>
              <a:rPr lang="en-US" baseline="0" dirty="0"/>
              <a:t>real interest rates</a:t>
            </a:r>
            <a:r>
              <a:rPr lang="en-US" baseline="0"/>
              <a:t> have shown that they tend to follow trends</a:t>
            </a:r>
            <a:endParaRPr lang="en-US"/>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6</a:t>
            </a:fld>
            <a:endParaRPr lang="en-US"/>
          </a:p>
        </p:txBody>
      </p:sp>
    </p:spTree>
    <p:extLst>
      <p:ext uri="{BB962C8B-B14F-4D97-AF65-F5344CB8AC3E}">
        <p14:creationId xmlns:p14="http://schemas.microsoft.com/office/powerpoint/2010/main" val="3438497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3975" cy="3602038"/>
          </a:xfrm>
        </p:spPr>
      </p:sp>
      <p:sp>
        <p:nvSpPr>
          <p:cNvPr id="3" name="Notes Placeholder 2"/>
          <p:cNvSpPr>
            <a:spLocks noGrp="1"/>
          </p:cNvSpPr>
          <p:nvPr>
            <p:ph type="body" idx="1"/>
          </p:nvPr>
        </p:nvSpPr>
        <p:spPr/>
        <p:txBody>
          <a:bodyPr/>
          <a:lstStyle/>
          <a:p>
            <a:pPr marL="171390" indent="-171390">
              <a:buFont typeface="Arial" panose="020B0604020202020204" pitchFamily="34" charset="0"/>
              <a:buChar char="•"/>
            </a:pPr>
            <a:r>
              <a:rPr lang="en-US"/>
              <a:t>These trends are reflected</a:t>
            </a:r>
            <a:r>
              <a:rPr lang="en-US" baseline="0"/>
              <a:t> in the data in this slide</a:t>
            </a:r>
          </a:p>
          <a:p>
            <a:pPr marL="171390" indent="-171390">
              <a:buFont typeface="Arial" panose="020B0604020202020204" pitchFamily="34" charset="0"/>
              <a:buChar char="•"/>
            </a:pPr>
            <a:r>
              <a:rPr lang="en-US" baseline="0"/>
              <a:t>Micro-cap stocks are much more likely to go on a winning streak than a losing streak</a:t>
            </a:r>
          </a:p>
          <a:p>
            <a:pPr marL="628430" lvl="1" indent="-171390">
              <a:buFont typeface="Arial" panose="020B0604020202020204" pitchFamily="34" charset="0"/>
              <a:buChar char="•"/>
            </a:pPr>
            <a:r>
              <a:rPr lang="en-US" baseline="0"/>
              <a:t>Since 1926, micro-cap stocks have seen </a:t>
            </a:r>
            <a:r>
              <a:rPr lang="en-US" baseline="0" dirty="0"/>
              <a:t>19 </a:t>
            </a:r>
            <a:r>
              <a:rPr lang="en-US" baseline="0"/>
              <a:t>instances of positive returns lasting at least 2 years in a row versus only 5 instances were they posted losses in two consecutive years</a:t>
            </a:r>
          </a:p>
          <a:p>
            <a:pPr marL="628430" lvl="1" indent="-171390">
              <a:buFont typeface="Arial" panose="020B0604020202020204" pitchFamily="34" charset="0"/>
              <a:buChar char="•"/>
            </a:pPr>
            <a:r>
              <a:rPr lang="en-US" baseline="0"/>
              <a:t>Down years are more apt to be single-year events</a:t>
            </a:r>
          </a:p>
          <a:p>
            <a:pPr marL="171390" indent="-171390">
              <a:buFont typeface="Arial" panose="020B0604020202020204" pitchFamily="34" charset="0"/>
              <a:buChar char="•"/>
            </a:pPr>
            <a:r>
              <a:rPr lang="en-US" baseline="0"/>
              <a:t>The strength of micro-caps since 1926 has been driven by strong returns in those strings on consecutive up years</a:t>
            </a:r>
          </a:p>
          <a:p>
            <a:pPr marL="628430" lvl="1" indent="-171390">
              <a:buFont typeface="Arial" panose="020B0604020202020204" pitchFamily="34" charset="0"/>
              <a:buChar char="•"/>
            </a:pPr>
            <a:r>
              <a:rPr lang="en-US" baseline="0"/>
              <a:t>Between 1975 and 1983, micro-caps returned over 1,420% for an average annual return of 35.3%</a:t>
            </a:r>
          </a:p>
          <a:p>
            <a:pPr marL="628430" lvl="1" indent="-171390">
              <a:buFont typeface="Arial" panose="020B0604020202020204" pitchFamily="34" charset="0"/>
              <a:buChar char="•"/>
            </a:pPr>
            <a:r>
              <a:rPr lang="en-US" baseline="0" dirty="0"/>
              <a:t>Most recently, between 2003 </a:t>
            </a:r>
            <a:r>
              <a:rPr lang="en-US" baseline="0"/>
              <a:t>and </a:t>
            </a:r>
            <a:r>
              <a:rPr lang="en-US" baseline="0" dirty="0"/>
              <a:t>2006</a:t>
            </a:r>
            <a:r>
              <a:rPr lang="en-US" baseline="0"/>
              <a:t>, the </a:t>
            </a:r>
            <a:r>
              <a:rPr lang="en-US" baseline="0" dirty="0"/>
              <a:t>total </a:t>
            </a:r>
            <a:r>
              <a:rPr lang="en-US" baseline="0"/>
              <a:t>return </a:t>
            </a:r>
            <a:r>
              <a:rPr lang="en-US" baseline="0" dirty="0"/>
              <a:t>in micro-cap stocks </a:t>
            </a:r>
            <a:r>
              <a:rPr lang="en-US" baseline="0"/>
              <a:t>was </a:t>
            </a:r>
            <a:r>
              <a:rPr lang="en-US" baseline="0" dirty="0"/>
              <a:t>133.7% or nearly 24</a:t>
            </a:r>
            <a:r>
              <a:rPr lang="en-US" baseline="0"/>
              <a:t>% a </a:t>
            </a:r>
            <a:r>
              <a:rPr lang="en-US" baseline="0" dirty="0"/>
              <a:t>year</a:t>
            </a:r>
            <a:endParaRPr lang="en-US" baseline="0"/>
          </a:p>
        </p:txBody>
      </p:sp>
      <p:sp>
        <p:nvSpPr>
          <p:cNvPr id="4" name="Slide Number Placeholder 3"/>
          <p:cNvSpPr>
            <a:spLocks noGrp="1"/>
          </p:cNvSpPr>
          <p:nvPr>
            <p:ph type="sldNum" sz="quarter" idx="10"/>
          </p:nvPr>
        </p:nvSpPr>
        <p:spPr/>
        <p:txBody>
          <a:bodyPr/>
          <a:lstStyle/>
          <a:p>
            <a:pPr>
              <a:defRPr/>
            </a:pPr>
            <a:fld id="{FD7ADACD-32BB-4E5F-984D-2593FEDCA4EB}" type="slidenum">
              <a:rPr lang="en-US" smtClean="0"/>
              <a:pPr>
                <a:defRPr/>
              </a:pPr>
              <a:t>7</a:t>
            </a:fld>
            <a:endParaRPr lang="en-US"/>
          </a:p>
        </p:txBody>
      </p:sp>
    </p:spTree>
    <p:extLst>
      <p:ext uri="{BB962C8B-B14F-4D97-AF65-F5344CB8AC3E}">
        <p14:creationId xmlns:p14="http://schemas.microsoft.com/office/powerpoint/2010/main" val="263740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457200" y="720725"/>
            <a:ext cx="6403975" cy="3602038"/>
          </a:xfrm>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8211" indent="-178211">
              <a:buFont typeface="Arial" panose="020B0604020202020204" pitchFamily="34" charset="0"/>
              <a:buChar char="•"/>
            </a:pPr>
            <a:r>
              <a:rPr lang="en-US" sz="1100"/>
              <a:t>One critical factor for selecting Shadow </a:t>
            </a:r>
            <a:r>
              <a:rPr lang="en-US" sz="1100" dirty="0"/>
              <a:t>Stocks</a:t>
            </a:r>
            <a:r>
              <a:rPr lang="en-US" sz="1100"/>
              <a:t> is market capitalization: Market Cap is price per share times the number of shares outstanding</a:t>
            </a:r>
          </a:p>
          <a:p>
            <a:pPr marL="178211" indent="-178211">
              <a:buFont typeface="Arial" panose="020B0604020202020204" pitchFamily="34" charset="0"/>
              <a:buChar char="•"/>
            </a:pPr>
            <a:r>
              <a:rPr lang="en-US" sz="1100"/>
              <a:t>Common measure of company size</a:t>
            </a:r>
          </a:p>
          <a:p>
            <a:pPr marL="178211" indent="-178211">
              <a:buFont typeface="Arial" panose="020B0604020202020204" pitchFamily="34" charset="0"/>
              <a:buChar char="•"/>
            </a:pPr>
            <a:r>
              <a:rPr lang="en-US" sz="1100"/>
              <a:t>Represents the market’s view of the net worth of a firm</a:t>
            </a:r>
          </a:p>
          <a:p>
            <a:pPr marL="178211" indent="-178211">
              <a:buFontTx/>
              <a:buChar char="-"/>
            </a:pPr>
            <a:endParaRPr lang="en-US" altLang="en-US" sz="1100">
              <a:cs typeface="Arial" panose="020B0604020202020204" pitchFamily="34" charset="0"/>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6616" indent="-291182">
              <a:spcBef>
                <a:spcPct val="30000"/>
              </a:spcBef>
              <a:defRPr sz="1200">
                <a:solidFill>
                  <a:schemeClr val="tx1"/>
                </a:solidFill>
                <a:latin typeface="Calibri" panose="020F0502020204030204" pitchFamily="34" charset="0"/>
                <a:cs typeface="Arial" panose="020B0604020202020204" pitchFamily="34" charset="0"/>
              </a:defRPr>
            </a:lvl2pPr>
            <a:lvl3pPr marL="1181176" indent="-231958">
              <a:spcBef>
                <a:spcPct val="30000"/>
              </a:spcBef>
              <a:defRPr sz="1200">
                <a:solidFill>
                  <a:schemeClr val="tx1"/>
                </a:solidFill>
                <a:latin typeface="Calibri" panose="020F0502020204030204" pitchFamily="34" charset="0"/>
                <a:cs typeface="Arial" panose="020B0604020202020204" pitchFamily="34" charset="0"/>
              </a:defRPr>
            </a:lvl3pPr>
            <a:lvl4pPr marL="1654964" indent="-231958">
              <a:spcBef>
                <a:spcPct val="30000"/>
              </a:spcBef>
              <a:defRPr sz="1200">
                <a:solidFill>
                  <a:schemeClr val="tx1"/>
                </a:solidFill>
                <a:latin typeface="Calibri" panose="020F0502020204030204" pitchFamily="34" charset="0"/>
                <a:cs typeface="Arial" panose="020B0604020202020204" pitchFamily="34" charset="0"/>
              </a:defRPr>
            </a:lvl4pPr>
            <a:lvl5pPr marL="2128750" indent="-231958">
              <a:spcBef>
                <a:spcPct val="30000"/>
              </a:spcBef>
              <a:defRPr sz="1200">
                <a:solidFill>
                  <a:schemeClr val="tx1"/>
                </a:solidFill>
                <a:latin typeface="Calibri" panose="020F0502020204030204" pitchFamily="34" charset="0"/>
                <a:cs typeface="Arial" panose="020B0604020202020204" pitchFamily="34" charset="0"/>
              </a:defRPr>
            </a:lvl5pPr>
            <a:lvl6pPr marL="2602536"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76325"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50110"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23897"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4B24FD5E-17E4-4DB3-AA77-EBA7A8A34863}"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165286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457200" y="720725"/>
            <a:ext cx="6403975" cy="3602038"/>
          </a:xfrm>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178211" indent="-178211">
              <a:buFont typeface="Arial" panose="020B0604020202020204" pitchFamily="34" charset="0"/>
              <a:buChar char="•"/>
            </a:pPr>
            <a:r>
              <a:rPr lang="en-US" sz="1500"/>
              <a:t>There is a large body of research that indicates that smaller stocks, in the long run, outperform larger stocks, even adjusted for risk</a:t>
            </a:r>
          </a:p>
          <a:p>
            <a:pPr marL="178211" indent="-178211">
              <a:buFont typeface="Arial" panose="020B0604020202020204" pitchFamily="34" charset="0"/>
              <a:buChar char="•"/>
            </a:pPr>
            <a:r>
              <a:rPr lang="en-US" sz="1500"/>
              <a:t>This chart breaks exchange-listed stocks into deciles based on the market cap distribution of NYSE stocks</a:t>
            </a:r>
          </a:p>
          <a:p>
            <a:pPr marL="178211" indent="-178211">
              <a:buFont typeface="Arial" panose="020B0604020202020204" pitchFamily="34" charset="0"/>
              <a:buChar char="•"/>
            </a:pPr>
            <a:r>
              <a:rPr lang="en-US" sz="1500"/>
              <a:t>The market cap decile with the most companies 10</a:t>
            </a:r>
            <a:r>
              <a:rPr lang="en-US" sz="1500" baseline="30000"/>
              <a:t>th</a:t>
            </a:r>
            <a:r>
              <a:rPr lang="en-US" sz="1500"/>
              <a:t> decile, the micro-caps</a:t>
            </a:r>
          </a:p>
          <a:p>
            <a:pPr marL="653440" lvl="1" indent="-178211">
              <a:buFont typeface="Arial" panose="020B0604020202020204" pitchFamily="34" charset="0"/>
              <a:buChar char="•"/>
            </a:pPr>
            <a:r>
              <a:rPr lang="en-US" sz="1500"/>
              <a:t>This is the realm where individual, retail investors have the advantage </a:t>
            </a:r>
          </a:p>
          <a:p>
            <a:pPr marL="653440" lvl="1" indent="-178211">
              <a:buFont typeface="Arial" panose="020B0604020202020204" pitchFamily="34" charset="0"/>
              <a:buChar char="•"/>
            </a:pPr>
            <a:r>
              <a:rPr lang="en-US" sz="1500"/>
              <a:t>Supported by academic research</a:t>
            </a:r>
          </a:p>
          <a:p>
            <a:pPr marL="653440" lvl="1" indent="-178211">
              <a:buFont typeface="Arial" panose="020B0604020202020204" pitchFamily="34" charset="0"/>
              <a:buChar char="•"/>
            </a:pPr>
            <a:r>
              <a:rPr lang="en-US" sz="1500"/>
              <a:t>Institutional money cannot buy these stocks in sufficient volume without having a meaningful impact on the share price</a:t>
            </a:r>
          </a:p>
          <a:p>
            <a:pPr marL="653440" lvl="1" indent="-178211">
              <a:buFont typeface="Arial" panose="020B0604020202020204" pitchFamily="34" charset="0"/>
              <a:buChar char="•"/>
            </a:pPr>
            <a:r>
              <a:rPr lang="en-US" sz="1500"/>
              <a:t>Here, opportunities exist for individual investors to find neglected, </a:t>
            </a:r>
            <a:r>
              <a:rPr lang="en-US" sz="1500" dirty="0" err="1"/>
              <a:t>mispriced</a:t>
            </a:r>
            <a:r>
              <a:rPr lang="en-US" sz="1500"/>
              <a:t> stocks</a:t>
            </a:r>
          </a:p>
          <a:p>
            <a:pPr marL="653440" lvl="1" indent="-178211">
              <a:buFont typeface="Arial" panose="020B0604020202020204" pitchFamily="34" charset="0"/>
              <a:buChar char="•"/>
            </a:pPr>
            <a:r>
              <a:rPr lang="en-US" sz="1500"/>
              <a:t>The largest stock in the 10</a:t>
            </a:r>
            <a:r>
              <a:rPr lang="en-US" sz="1500" baseline="30000"/>
              <a:t>th</a:t>
            </a:r>
            <a:r>
              <a:rPr lang="en-US" sz="1500"/>
              <a:t> decile as of September 30, 2016, was Pioneer Energy Services Corp at $262.9 million (it’s now around $145 million)</a:t>
            </a:r>
          </a:p>
          <a:p>
            <a:pPr marL="653440" lvl="1" indent="-178211">
              <a:buFont typeface="Arial" panose="020B0604020202020204" pitchFamily="34" charset="0"/>
              <a:buChar char="•"/>
            </a:pPr>
            <a:endParaRPr lang="en-US" sz="1500"/>
          </a:p>
          <a:p>
            <a:pPr marL="178211" indent="-178211">
              <a:buFont typeface="Arial" panose="020B0604020202020204" pitchFamily="34" charset="0"/>
              <a:buChar char="•"/>
            </a:pPr>
            <a:endParaRPr lang="en-US" sz="150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6616" indent="-291182">
              <a:spcBef>
                <a:spcPct val="30000"/>
              </a:spcBef>
              <a:defRPr sz="1200">
                <a:solidFill>
                  <a:schemeClr val="tx1"/>
                </a:solidFill>
                <a:latin typeface="Calibri" panose="020F0502020204030204" pitchFamily="34" charset="0"/>
                <a:cs typeface="Arial" panose="020B0604020202020204" pitchFamily="34" charset="0"/>
              </a:defRPr>
            </a:lvl2pPr>
            <a:lvl3pPr marL="1181176" indent="-231958">
              <a:spcBef>
                <a:spcPct val="30000"/>
              </a:spcBef>
              <a:defRPr sz="1200">
                <a:solidFill>
                  <a:schemeClr val="tx1"/>
                </a:solidFill>
                <a:latin typeface="Calibri" panose="020F0502020204030204" pitchFamily="34" charset="0"/>
                <a:cs typeface="Arial" panose="020B0604020202020204" pitchFamily="34" charset="0"/>
              </a:defRPr>
            </a:lvl3pPr>
            <a:lvl4pPr marL="1654964" indent="-231958">
              <a:spcBef>
                <a:spcPct val="30000"/>
              </a:spcBef>
              <a:defRPr sz="1200">
                <a:solidFill>
                  <a:schemeClr val="tx1"/>
                </a:solidFill>
                <a:latin typeface="Calibri" panose="020F0502020204030204" pitchFamily="34" charset="0"/>
                <a:cs typeface="Arial" panose="020B0604020202020204" pitchFamily="34" charset="0"/>
              </a:defRPr>
            </a:lvl4pPr>
            <a:lvl5pPr marL="2128750" indent="-231958">
              <a:spcBef>
                <a:spcPct val="30000"/>
              </a:spcBef>
              <a:defRPr sz="1200">
                <a:solidFill>
                  <a:schemeClr val="tx1"/>
                </a:solidFill>
                <a:latin typeface="Calibri" panose="020F0502020204030204" pitchFamily="34" charset="0"/>
                <a:cs typeface="Arial" panose="020B0604020202020204" pitchFamily="34" charset="0"/>
              </a:defRPr>
            </a:lvl5pPr>
            <a:lvl6pPr marL="2602536"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76325"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50110"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4023897" indent="-23195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4B24FD5E-17E4-4DB3-AA77-EBA7A8A34863}"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279914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9700525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54002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3"/>
            <a:ext cx="27432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3"/>
            <a:ext cx="802640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7360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02698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15294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044418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74109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14916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71797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159818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04544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81000"/>
            <a:ext cx="10972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7"/>
          <p:cNvSpPr>
            <a:spLocks noChangeArrowheads="1"/>
          </p:cNvSpPr>
          <p:nvPr userDrawn="1"/>
        </p:nvSpPr>
        <p:spPr bwMode="auto">
          <a:xfrm>
            <a:off x="609600" y="6400800"/>
            <a:ext cx="10972800" cy="304800"/>
          </a:xfrm>
          <a:prstGeom prst="rect">
            <a:avLst/>
          </a:prstGeom>
          <a:gradFill rotWithShape="1">
            <a:gsLst>
              <a:gs pos="0">
                <a:srgbClr val="003366"/>
              </a:gs>
              <a:gs pos="100000">
                <a:srgbClr val="00182F"/>
              </a:gs>
            </a:gsLst>
            <a:lin ang="540000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defRPr/>
            </a:pPr>
            <a:endParaRPr lang="en-US" sz="2000"/>
          </a:p>
        </p:txBody>
      </p:sp>
      <p:pic>
        <p:nvPicPr>
          <p:cNvPr id="1029" name="Picture 6" descr="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99753" y="6019800"/>
            <a:ext cx="781049"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9"/>
          <p:cNvSpPr>
            <a:spLocks noChangeShapeType="1"/>
          </p:cNvSpPr>
          <p:nvPr userDrawn="1"/>
        </p:nvSpPr>
        <p:spPr bwMode="auto">
          <a:xfrm>
            <a:off x="609600" y="381000"/>
            <a:ext cx="10972800" cy="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31" name="Text Box 12"/>
          <p:cNvSpPr txBox="1">
            <a:spLocks noChangeArrowheads="1"/>
          </p:cNvSpPr>
          <p:nvPr userDrawn="1"/>
        </p:nvSpPr>
        <p:spPr bwMode="auto">
          <a:xfrm>
            <a:off x="609600" y="6400800"/>
            <a:ext cx="1625600" cy="304800"/>
          </a:xfrm>
          <a:prstGeom prst="rect">
            <a:avLst/>
          </a:prstGeom>
          <a:noFill/>
          <a:ln>
            <a:noFill/>
          </a:ln>
          <a:effec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fld id="{5CC977CB-871D-4AA2-A8A4-CB96283A12D8}" type="slidenum">
              <a:rPr lang="en-US" sz="1400" b="1" smtClean="0">
                <a:solidFill>
                  <a:schemeClr val="bg1"/>
                </a:solidFill>
                <a:latin typeface="Verdana" panose="020B0604030504040204" pitchFamily="34" charset="0"/>
              </a:rPr>
              <a:pPr eaLnBrk="1" hangingPunct="1">
                <a:spcBef>
                  <a:spcPct val="50000"/>
                </a:spcBef>
                <a:defRPr/>
              </a:pPr>
              <a:t>‹#›</a:t>
            </a:fld>
            <a:endParaRPr lang="en-US" sz="1400" b="1">
              <a:solidFill>
                <a:schemeClr val="bg1"/>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spd="med"/>
  <p:hf hdr="0" ftr="0" dt="0"/>
  <p:txStyles>
    <p:titleStyle>
      <a:lvl1pPr algn="ctr" rtl="0" eaLnBrk="0" fontAlgn="base" hangingPunct="0">
        <a:spcBef>
          <a:spcPct val="0"/>
        </a:spcBef>
        <a:spcAft>
          <a:spcPct val="0"/>
        </a:spcAft>
        <a:defRPr sz="3500" b="1">
          <a:solidFill>
            <a:schemeClr val="tx2"/>
          </a:solidFill>
          <a:latin typeface="+mj-lt"/>
          <a:ea typeface="+mj-ea"/>
          <a:cs typeface="+mj-cs"/>
        </a:defRPr>
      </a:lvl1pPr>
      <a:lvl2pPr algn="ctr" rtl="0" eaLnBrk="0" fontAlgn="base" hangingPunct="0">
        <a:spcBef>
          <a:spcPct val="0"/>
        </a:spcBef>
        <a:spcAft>
          <a:spcPct val="0"/>
        </a:spcAft>
        <a:defRPr sz="3500" b="1">
          <a:solidFill>
            <a:schemeClr val="tx2"/>
          </a:solidFill>
          <a:latin typeface="Verdana" pitchFamily="34" charset="0"/>
          <a:cs typeface="Arial" charset="0"/>
        </a:defRPr>
      </a:lvl2pPr>
      <a:lvl3pPr algn="ctr" rtl="0" eaLnBrk="0" fontAlgn="base" hangingPunct="0">
        <a:spcBef>
          <a:spcPct val="0"/>
        </a:spcBef>
        <a:spcAft>
          <a:spcPct val="0"/>
        </a:spcAft>
        <a:defRPr sz="3500" b="1">
          <a:solidFill>
            <a:schemeClr val="tx2"/>
          </a:solidFill>
          <a:latin typeface="Verdana" pitchFamily="34" charset="0"/>
          <a:cs typeface="Arial" charset="0"/>
        </a:defRPr>
      </a:lvl3pPr>
      <a:lvl4pPr algn="ctr" rtl="0" eaLnBrk="0" fontAlgn="base" hangingPunct="0">
        <a:spcBef>
          <a:spcPct val="0"/>
        </a:spcBef>
        <a:spcAft>
          <a:spcPct val="0"/>
        </a:spcAft>
        <a:defRPr sz="3500" b="1">
          <a:solidFill>
            <a:schemeClr val="tx2"/>
          </a:solidFill>
          <a:latin typeface="Verdana" pitchFamily="34" charset="0"/>
          <a:cs typeface="Arial" charset="0"/>
        </a:defRPr>
      </a:lvl4pPr>
      <a:lvl5pPr algn="ctr" rtl="0" eaLnBrk="0" fontAlgn="base" hangingPunct="0">
        <a:spcBef>
          <a:spcPct val="0"/>
        </a:spcBef>
        <a:spcAft>
          <a:spcPct val="0"/>
        </a:spcAft>
        <a:defRPr sz="3500" b="1">
          <a:solidFill>
            <a:schemeClr val="tx2"/>
          </a:solidFill>
          <a:latin typeface="Verdana" pitchFamily="34" charset="0"/>
          <a:cs typeface="Arial" charset="0"/>
        </a:defRPr>
      </a:lvl5pPr>
      <a:lvl6pPr marL="457200" algn="ctr" rtl="0" fontAlgn="base">
        <a:spcBef>
          <a:spcPct val="0"/>
        </a:spcBef>
        <a:spcAft>
          <a:spcPct val="0"/>
        </a:spcAft>
        <a:defRPr sz="3500" b="1">
          <a:solidFill>
            <a:schemeClr val="tx2"/>
          </a:solidFill>
          <a:latin typeface="Verdana" pitchFamily="34" charset="0"/>
          <a:cs typeface="Arial" charset="0"/>
        </a:defRPr>
      </a:lvl6pPr>
      <a:lvl7pPr marL="914400" algn="ctr" rtl="0" fontAlgn="base">
        <a:spcBef>
          <a:spcPct val="0"/>
        </a:spcBef>
        <a:spcAft>
          <a:spcPct val="0"/>
        </a:spcAft>
        <a:defRPr sz="3500" b="1">
          <a:solidFill>
            <a:schemeClr val="tx2"/>
          </a:solidFill>
          <a:latin typeface="Verdana" pitchFamily="34" charset="0"/>
          <a:cs typeface="Arial" charset="0"/>
        </a:defRPr>
      </a:lvl7pPr>
      <a:lvl8pPr marL="1371600" algn="ctr" rtl="0" fontAlgn="base">
        <a:spcBef>
          <a:spcPct val="0"/>
        </a:spcBef>
        <a:spcAft>
          <a:spcPct val="0"/>
        </a:spcAft>
        <a:defRPr sz="3500" b="1">
          <a:solidFill>
            <a:schemeClr val="tx2"/>
          </a:solidFill>
          <a:latin typeface="Verdana" pitchFamily="34" charset="0"/>
          <a:cs typeface="Arial" charset="0"/>
        </a:defRPr>
      </a:lvl8pPr>
      <a:lvl9pPr marL="1828800" algn="ctr" rtl="0" fontAlgn="base">
        <a:spcBef>
          <a:spcPct val="0"/>
        </a:spcBef>
        <a:spcAft>
          <a:spcPct val="0"/>
        </a:spcAft>
        <a:defRPr sz="3500" b="1">
          <a:solidFill>
            <a:schemeClr val="tx2"/>
          </a:solidFill>
          <a:latin typeface="Verdana" pitchFamily="34"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3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ayne@aaii.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aaii.com/model-portfolios"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www.aaii.com/stock-investor-pro"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mailto:wayne@aaii.com"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US" altLang="en-US" sz="4400"/>
              <a:t>AAII’s Model</a:t>
            </a:r>
            <a:br>
              <a:rPr lang="en-US" altLang="en-US" sz="4400"/>
            </a:br>
            <a:r>
              <a:rPr lang="en-US" altLang="en-US" sz="4400"/>
              <a:t>Shadow Stock Portfolio: </a:t>
            </a:r>
            <a:br>
              <a:rPr lang="en-US" altLang="en-US" sz="4400"/>
            </a:br>
            <a:r>
              <a:rPr lang="en-US" altLang="en-US" sz="4400"/>
              <a:t>Putting Theory Into Practice</a:t>
            </a:r>
          </a:p>
        </p:txBody>
      </p:sp>
      <p:sp>
        <p:nvSpPr>
          <p:cNvPr id="4099" name="Subtitle 2"/>
          <p:cNvSpPr>
            <a:spLocks noGrp="1"/>
          </p:cNvSpPr>
          <p:nvPr>
            <p:ph type="subTitle" idx="1"/>
          </p:nvPr>
        </p:nvSpPr>
        <p:spPr>
          <a:xfrm>
            <a:off x="1828800" y="4393908"/>
            <a:ext cx="8534400" cy="1678736"/>
          </a:xfrm>
        </p:spPr>
        <p:txBody>
          <a:bodyPr/>
          <a:lstStyle/>
          <a:p>
            <a:pPr marL="0" indent="0" algn="ctr" eaLnBrk="1" hangingPunct="1">
              <a:buNone/>
            </a:pPr>
            <a:r>
              <a:rPr lang="en-US" altLang="en-US" sz="2600" b="1">
                <a:solidFill>
                  <a:srgbClr val="898989"/>
                </a:solidFill>
              </a:rPr>
              <a:t>Wayne A. Thorp, CFA</a:t>
            </a:r>
          </a:p>
          <a:p>
            <a:pPr marL="0" indent="0" algn="ctr" eaLnBrk="1" hangingPunct="1">
              <a:buNone/>
            </a:pPr>
            <a:r>
              <a:rPr lang="en-US" altLang="en-US" sz="2600">
                <a:solidFill>
                  <a:srgbClr val="898989"/>
                </a:solidFill>
              </a:rPr>
              <a:t>Senior Financial Analyst</a:t>
            </a:r>
          </a:p>
          <a:p>
            <a:pPr marL="0" indent="0" algn="ctr" eaLnBrk="1" hangingPunct="1">
              <a:buNone/>
            </a:pPr>
            <a:r>
              <a:rPr lang="en-US" altLang="en-US" sz="2600">
                <a:solidFill>
                  <a:srgbClr val="898989"/>
                </a:solidFill>
              </a:rPr>
              <a:t>Head of Research &amp; Analysis</a:t>
            </a:r>
          </a:p>
          <a:p>
            <a:pPr marL="0" indent="0" algn="ctr" eaLnBrk="1" hangingPunct="1">
              <a:buNone/>
            </a:pPr>
            <a:r>
              <a:rPr lang="en-US" altLang="en-US" sz="2600">
                <a:solidFill>
                  <a:srgbClr val="898989"/>
                </a:solidFill>
              </a:rPr>
              <a:t> AAII</a:t>
            </a:r>
          </a:p>
          <a:p>
            <a:pPr marL="0" indent="0" algn="ctr" eaLnBrk="1" hangingPunct="1">
              <a:buNone/>
            </a:pPr>
            <a:r>
              <a:rPr lang="en-US" altLang="en-US" sz="2600">
                <a:solidFill>
                  <a:srgbClr val="898989"/>
                </a:solidFill>
                <a:hlinkClick r:id="rId3"/>
              </a:rPr>
              <a:t>wayne@aaii.com</a:t>
            </a:r>
            <a:endParaRPr lang="en-US" altLang="en-US" sz="2600">
              <a:solidFill>
                <a:srgbClr val="898989"/>
              </a:solidFill>
            </a:endParaRPr>
          </a:p>
          <a:p>
            <a:pPr marL="0" indent="0" algn="ctr" eaLnBrk="1" hangingPunct="1">
              <a:buNone/>
            </a:pPr>
            <a:endParaRPr lang="en-US" altLang="en-US" sz="2600">
              <a:solidFill>
                <a:srgbClr val="898989"/>
              </a:solidFill>
            </a:endParaRPr>
          </a:p>
        </p:txBody>
      </p:sp>
    </p:spTree>
    <p:extLst>
      <p:ext uri="{BB962C8B-B14F-4D97-AF65-F5344CB8AC3E}">
        <p14:creationId xmlns:p14="http://schemas.microsoft.com/office/powerpoint/2010/main" val="3240969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669A13-96D4-49EF-FC7D-4E61F3C69BB7}"/>
              </a:ext>
            </a:extLst>
          </p:cNvPr>
          <p:cNvPicPr>
            <a:picLocks noChangeAspect="1"/>
          </p:cNvPicPr>
          <p:nvPr/>
        </p:nvPicPr>
        <p:blipFill>
          <a:blip r:embed="rId3"/>
          <a:stretch>
            <a:fillRect/>
          </a:stretch>
        </p:blipFill>
        <p:spPr>
          <a:xfrm>
            <a:off x="1503388" y="447623"/>
            <a:ext cx="9185224" cy="5888865"/>
          </a:xfrm>
          <a:prstGeom prst="rect">
            <a:avLst/>
          </a:prstGeom>
          <a:ln>
            <a:solidFill>
              <a:schemeClr val="tx1"/>
            </a:solidFill>
          </a:ln>
        </p:spPr>
      </p:pic>
    </p:spTree>
    <p:extLst>
      <p:ext uri="{BB962C8B-B14F-4D97-AF65-F5344CB8AC3E}">
        <p14:creationId xmlns:p14="http://schemas.microsoft.com/office/powerpoint/2010/main" val="42893075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609600" y="381000"/>
            <a:ext cx="10972800" cy="1036638"/>
          </a:xfrm>
        </p:spPr>
        <p:txBody>
          <a:bodyPr wrap="square" anchor="ctr">
            <a:normAutofit/>
          </a:bodyPr>
          <a:lstStyle/>
          <a:p>
            <a:r>
              <a:rPr lang="en-US" altLang="en-US"/>
              <a:t>Invest Where YOU Have the Advantage</a:t>
            </a:r>
          </a:p>
        </p:txBody>
      </p:sp>
      <p:pic>
        <p:nvPicPr>
          <p:cNvPr id="2" name="Picture 2" descr="Mice Elephant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92711" y="1600203"/>
            <a:ext cx="4606578" cy="4525963"/>
          </a:xfrm>
          <a:prstGeom prst="rect">
            <a:avLst/>
          </a:prstGeom>
          <a:solidFill>
            <a:srgbClr val="FFFFFF"/>
          </a:solid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Primary Size Consideration: </a:t>
            </a:r>
            <a:br>
              <a:rPr lang="en-US" altLang="en-US"/>
            </a:br>
            <a:r>
              <a:rPr lang="en-US" altLang="en-US"/>
              <a:t>Market Capitalization</a:t>
            </a:r>
          </a:p>
        </p:txBody>
      </p:sp>
      <p:sp>
        <p:nvSpPr>
          <p:cNvPr id="2" name="Content Placeholder 1"/>
          <p:cNvSpPr>
            <a:spLocks noGrp="1"/>
          </p:cNvSpPr>
          <p:nvPr>
            <p:ph idx="1"/>
          </p:nvPr>
        </p:nvSpPr>
        <p:spPr/>
        <p:txBody>
          <a:bodyPr/>
          <a:lstStyle/>
          <a:p>
            <a:r>
              <a:rPr lang="en-US" sz="3200" dirty="0"/>
              <a:t>Market Cap &lt;= $350 million</a:t>
            </a:r>
          </a:p>
          <a:p>
            <a:pPr lvl="1"/>
            <a:r>
              <a:rPr lang="en-US" sz="2800" dirty="0"/>
              <a:t>Lowest 10% of NYSE-listed stocks</a:t>
            </a:r>
          </a:p>
          <a:p>
            <a:pPr lvl="1"/>
            <a:r>
              <a:rPr lang="en-US" sz="2800" dirty="0"/>
              <a:t>Current cutoff established in September 2022</a:t>
            </a:r>
            <a:endParaRPr lang="en-US" sz="2800" dirty="0">
              <a:ea typeface="Verdana"/>
            </a:endParaRPr>
          </a:p>
          <a:p>
            <a:pPr lvl="2"/>
            <a:r>
              <a:rPr lang="en-US" sz="2400" dirty="0"/>
              <a:t>Original cutoff: $55 million in 1993</a:t>
            </a:r>
            <a:endParaRPr lang="en-US" sz="2400" dirty="0">
              <a:ea typeface="Verdana"/>
            </a:endParaRPr>
          </a:p>
          <a:p>
            <a:pPr lvl="2"/>
            <a:r>
              <a:rPr lang="en-US" sz="2400" dirty="0"/>
              <a:t>Highest cutoff: $500 million between June 2021 and February 2022</a:t>
            </a:r>
            <a:endParaRPr lang="en-US" dirty="0"/>
          </a:p>
        </p:txBody>
      </p:sp>
    </p:spTree>
    <p:extLst>
      <p:ext uri="{BB962C8B-B14F-4D97-AF65-F5344CB8AC3E}">
        <p14:creationId xmlns:p14="http://schemas.microsoft.com/office/powerpoint/2010/main" val="28040208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Secondary Size Consideration: Liquidity</a:t>
            </a:r>
          </a:p>
        </p:txBody>
      </p:sp>
      <p:sp>
        <p:nvSpPr>
          <p:cNvPr id="3" name="Content Placeholder 2"/>
          <p:cNvSpPr>
            <a:spLocks noGrp="1"/>
          </p:cNvSpPr>
          <p:nvPr>
            <p:ph idx="1"/>
          </p:nvPr>
        </p:nvSpPr>
        <p:spPr/>
        <p:txBody>
          <a:bodyPr/>
          <a:lstStyle/>
          <a:p>
            <a:r>
              <a:rPr lang="en-US"/>
              <a:t>Market Cap &gt;= $30 million</a:t>
            </a:r>
          </a:p>
          <a:p>
            <a:pPr lvl="1"/>
            <a:r>
              <a:rPr lang="en-US"/>
              <a:t>Current minimum set in December 2013</a:t>
            </a:r>
          </a:p>
          <a:p>
            <a:pPr lvl="2"/>
            <a:r>
              <a:rPr lang="en-US"/>
              <a:t>Original minimum of $10 million in 1993</a:t>
            </a:r>
          </a:p>
          <a:p>
            <a:r>
              <a:rPr lang="en-US"/>
              <a:t>No OTC stocks (bulletin board or pink sheets)</a:t>
            </a:r>
          </a:p>
          <a:p>
            <a:r>
              <a:rPr lang="en-US"/>
              <a:t>Share price &gt; $4</a:t>
            </a:r>
          </a:p>
          <a:p>
            <a:r>
              <a:rPr lang="en-US"/>
              <a:t>Use limit orders to control buy/sell prices</a:t>
            </a:r>
          </a:p>
          <a:p>
            <a:r>
              <a:rPr lang="en-US"/>
              <a:t>Average daily trading volume &gt;= 10x position you are seeking</a:t>
            </a:r>
          </a:p>
          <a:p>
            <a:pPr lvl="1"/>
            <a:endParaRPr lang="en-US"/>
          </a:p>
        </p:txBody>
      </p:sp>
    </p:spTree>
    <p:extLst>
      <p:ext uri="{BB962C8B-B14F-4D97-AF65-F5344CB8AC3E}">
        <p14:creationId xmlns:p14="http://schemas.microsoft.com/office/powerpoint/2010/main" val="41921233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036638"/>
          </a:xfrm>
        </p:spPr>
        <p:txBody>
          <a:bodyPr wrap="square" anchor="ctr">
            <a:normAutofit/>
          </a:bodyPr>
          <a:lstStyle/>
          <a:p>
            <a:pPr>
              <a:lnSpc>
                <a:spcPct val="90000"/>
              </a:lnSpc>
            </a:pPr>
            <a:r>
              <a:rPr lang="en-US" sz="3200"/>
              <a:t>Primary Value Consideration: Price-to-Book-Value Ratio</a:t>
            </a:r>
          </a:p>
        </p:txBody>
      </p:sp>
      <p:pic>
        <p:nvPicPr>
          <p:cNvPr id="2050" name="Picture 2" descr="http://www.azquotes.com/picture-quotes/quote-price-is-what-you-pay-value-is-what-you-get-warren-buffett-4-6-0639.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1146" y="1600203"/>
            <a:ext cx="9629708" cy="4525963"/>
          </a:xfrm>
          <a:prstGeom prst="rect">
            <a:avLst/>
          </a:prstGeom>
          <a:solidFill>
            <a:srgbClr val="FFFFFF"/>
          </a:solidFill>
        </p:spPr>
      </p:pic>
    </p:spTree>
    <p:extLst>
      <p:ext uri="{BB962C8B-B14F-4D97-AF65-F5344CB8AC3E}">
        <p14:creationId xmlns:p14="http://schemas.microsoft.com/office/powerpoint/2010/main" val="351470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036638"/>
          </a:xfrm>
        </p:spPr>
        <p:txBody>
          <a:bodyPr wrap="square" anchor="ctr">
            <a:normAutofit/>
          </a:bodyPr>
          <a:lstStyle/>
          <a:p>
            <a:pPr>
              <a:lnSpc>
                <a:spcPct val="90000"/>
              </a:lnSpc>
            </a:pPr>
            <a:r>
              <a:rPr lang="en-US" sz="3200"/>
              <a:t>Primary Value Consideration: Price-to-Book-Value Ratio</a:t>
            </a:r>
          </a:p>
        </p:txBody>
      </p:sp>
      <p:pic>
        <p:nvPicPr>
          <p:cNvPr id="5" name="Picture 4"/>
          <p:cNvPicPr>
            <a:picLocks noChangeAspect="1"/>
          </p:cNvPicPr>
          <p:nvPr/>
        </p:nvPicPr>
        <p:blipFill>
          <a:blip r:embed="rId3"/>
          <a:stretch>
            <a:fillRect/>
          </a:stretch>
        </p:blipFill>
        <p:spPr>
          <a:xfrm>
            <a:off x="2202872" y="1305996"/>
            <a:ext cx="7786255" cy="5078629"/>
          </a:xfrm>
          <a:prstGeom prst="rect">
            <a:avLst/>
          </a:prstGeom>
          <a:noFill/>
          <a:ln>
            <a:solidFill>
              <a:schemeClr val="tx1"/>
            </a:solidFill>
          </a:ln>
        </p:spPr>
      </p:pic>
    </p:spTree>
    <p:extLst>
      <p:ext uri="{BB962C8B-B14F-4D97-AF65-F5344CB8AC3E}">
        <p14:creationId xmlns:p14="http://schemas.microsoft.com/office/powerpoint/2010/main" val="16124862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B76E8-027C-46E9-AFC6-7AF10080B21C}"/>
              </a:ext>
            </a:extLst>
          </p:cNvPr>
          <p:cNvPicPr>
            <a:picLocks noChangeAspect="1"/>
          </p:cNvPicPr>
          <p:nvPr/>
        </p:nvPicPr>
        <p:blipFill>
          <a:blip r:embed="rId3"/>
          <a:stretch>
            <a:fillRect/>
          </a:stretch>
        </p:blipFill>
        <p:spPr>
          <a:xfrm>
            <a:off x="1590469" y="533400"/>
            <a:ext cx="9011062" cy="5791200"/>
          </a:xfrm>
          <a:prstGeom prst="rect">
            <a:avLst/>
          </a:prstGeom>
          <a:ln>
            <a:solidFill>
              <a:srgbClr val="002060"/>
            </a:solidFill>
          </a:ln>
        </p:spPr>
      </p:pic>
    </p:spTree>
    <p:extLst>
      <p:ext uri="{BB962C8B-B14F-4D97-AF65-F5344CB8AC3E}">
        <p14:creationId xmlns:p14="http://schemas.microsoft.com/office/powerpoint/2010/main" val="31971058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BD9E24-FDA4-4BB0-8628-0A3C0B883E1F}"/>
              </a:ext>
            </a:extLst>
          </p:cNvPr>
          <p:cNvPicPr>
            <a:picLocks noChangeAspect="1"/>
          </p:cNvPicPr>
          <p:nvPr/>
        </p:nvPicPr>
        <p:blipFill>
          <a:blip r:embed="rId3"/>
          <a:stretch>
            <a:fillRect/>
          </a:stretch>
        </p:blipFill>
        <p:spPr>
          <a:xfrm>
            <a:off x="1546957" y="121917"/>
            <a:ext cx="9098087" cy="6248399"/>
          </a:xfrm>
          <a:prstGeom prst="rect">
            <a:avLst/>
          </a:prstGeom>
          <a:ln>
            <a:solidFill>
              <a:srgbClr val="002060"/>
            </a:solidFill>
          </a:ln>
        </p:spPr>
      </p:pic>
    </p:spTree>
    <p:extLst>
      <p:ext uri="{BB962C8B-B14F-4D97-AF65-F5344CB8AC3E}">
        <p14:creationId xmlns:p14="http://schemas.microsoft.com/office/powerpoint/2010/main" val="40402507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Primary Value Consideration: </a:t>
            </a:r>
            <a:br>
              <a:rPr lang="en-US"/>
            </a:br>
            <a:r>
              <a:rPr lang="en-US"/>
              <a:t>Price-to-Book-Value Ratio</a:t>
            </a:r>
          </a:p>
        </p:txBody>
      </p:sp>
      <p:pic>
        <p:nvPicPr>
          <p:cNvPr id="6" name="Picture 5">
            <a:extLst>
              <a:ext uri="{FF2B5EF4-FFF2-40B4-BE49-F238E27FC236}">
                <a16:creationId xmlns:a16="http://schemas.microsoft.com/office/drawing/2014/main" id="{45DE0370-E199-C8B4-125D-45CD7F6730FE}"/>
              </a:ext>
            </a:extLst>
          </p:cNvPr>
          <p:cNvPicPr>
            <a:picLocks noChangeAspect="1"/>
          </p:cNvPicPr>
          <p:nvPr/>
        </p:nvPicPr>
        <p:blipFill>
          <a:blip r:embed="rId3"/>
          <a:stretch>
            <a:fillRect/>
          </a:stretch>
        </p:blipFill>
        <p:spPr>
          <a:xfrm>
            <a:off x="609600" y="2117692"/>
            <a:ext cx="10976214" cy="3268874"/>
          </a:xfrm>
          <a:prstGeom prst="rect">
            <a:avLst/>
          </a:prstGeom>
          <a:ln>
            <a:solidFill>
              <a:schemeClr val="tx1"/>
            </a:solidFill>
          </a:ln>
        </p:spPr>
      </p:pic>
    </p:spTree>
    <p:extLst>
      <p:ext uri="{BB962C8B-B14F-4D97-AF65-F5344CB8AC3E}">
        <p14:creationId xmlns:p14="http://schemas.microsoft.com/office/powerpoint/2010/main" val="37033541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Primary Value Consideration: Price-to-Book-Value Ratio</a:t>
            </a:r>
          </a:p>
        </p:txBody>
      </p:sp>
      <p:sp>
        <p:nvSpPr>
          <p:cNvPr id="3" name="Content Placeholder 2"/>
          <p:cNvSpPr>
            <a:spLocks noGrp="1"/>
          </p:cNvSpPr>
          <p:nvPr>
            <p:ph idx="1"/>
          </p:nvPr>
        </p:nvSpPr>
        <p:spPr/>
        <p:txBody>
          <a:bodyPr/>
          <a:lstStyle/>
          <a:p>
            <a:r>
              <a:rPr lang="en-US"/>
              <a:t>Price-to-book-value ratio &lt;= 0.9</a:t>
            </a:r>
          </a:p>
          <a:p>
            <a:pPr lvl="1"/>
            <a:r>
              <a:rPr lang="en-US"/>
              <a:t>Bottom 10% of NYSE stocks</a:t>
            </a:r>
          </a:p>
          <a:p>
            <a:pPr lvl="1"/>
            <a:r>
              <a:rPr lang="en-US"/>
              <a:t>Current maximum set in March 2022</a:t>
            </a:r>
          </a:p>
          <a:p>
            <a:pPr lvl="2"/>
            <a:r>
              <a:rPr lang="en-US"/>
              <a:t>Original cutoff of 0.61 in 1993</a:t>
            </a:r>
            <a:endParaRPr lang="en-US">
              <a:ea typeface="Verdana"/>
            </a:endParaRPr>
          </a:p>
          <a:p>
            <a:pPr lvl="2"/>
            <a:r>
              <a:rPr lang="en-US"/>
              <a:t>Lowest cutoff of 0.60 between August 2001 &amp; October 2003</a:t>
            </a:r>
            <a:endParaRPr lang="en-US">
              <a:ea typeface="Verdana"/>
            </a:endParaRPr>
          </a:p>
          <a:p>
            <a:pPr lvl="2"/>
            <a:r>
              <a:rPr lang="en-US"/>
              <a:t>Highest cutoff of 1.10 between June 2021 and February 2022</a:t>
            </a:r>
            <a:endParaRPr lang="en-US">
              <a:ea typeface="Verdana"/>
            </a:endParaRPr>
          </a:p>
          <a:p>
            <a:pPr lvl="1"/>
            <a:r>
              <a:rPr lang="en-US"/>
              <a:t>S&amp;P 500 P/B currently 3.93 (</a:t>
            </a:r>
            <a:r>
              <a:rPr lang="en-US" u="sng"/>
              <a:t>multpl.com</a:t>
            </a:r>
            <a:r>
              <a:rPr lang="en-US"/>
              <a:t>, 8/31/2022)</a:t>
            </a:r>
          </a:p>
          <a:p>
            <a:pPr lvl="2"/>
            <a:r>
              <a:rPr lang="en-US"/>
              <a:t>Year Ago 4.38 (</a:t>
            </a:r>
            <a:r>
              <a:rPr lang="en-US" u="sng"/>
              <a:t>multpl.com</a:t>
            </a:r>
            <a:r>
              <a:rPr lang="en-US"/>
              <a:t>, 9/30/2021)</a:t>
            </a:r>
          </a:p>
          <a:p>
            <a:pPr lvl="1"/>
            <a:r>
              <a:rPr lang="en-US"/>
              <a:t>Primary ranking variable</a:t>
            </a:r>
          </a:p>
        </p:txBody>
      </p:sp>
    </p:spTree>
    <p:extLst>
      <p:ext uri="{BB962C8B-B14F-4D97-AF65-F5344CB8AC3E}">
        <p14:creationId xmlns:p14="http://schemas.microsoft.com/office/powerpoint/2010/main" val="630681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Presentation Overview</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30115155"/>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Momentum </a:t>
            </a:r>
            <a:r>
              <a:rPr lang="en-US" dirty="0"/>
              <a:t>Tie-Breaker</a:t>
            </a:r>
            <a:r>
              <a:rPr lang="en-US"/>
              <a:t>:</a:t>
            </a:r>
            <a:br>
              <a:rPr lang="en-US"/>
            </a:br>
            <a:r>
              <a:rPr lang="en-US"/>
              <a:t>Relative Price Strength</a:t>
            </a:r>
          </a:p>
        </p:txBody>
      </p:sp>
      <p:sp>
        <p:nvSpPr>
          <p:cNvPr id="3" name="Content Placeholder 2"/>
          <p:cNvSpPr>
            <a:spLocks noGrp="1"/>
          </p:cNvSpPr>
          <p:nvPr>
            <p:ph sz="half" idx="1"/>
          </p:nvPr>
        </p:nvSpPr>
        <p:spPr/>
        <p:txBody>
          <a:bodyPr/>
          <a:lstStyle/>
          <a:p>
            <a:r>
              <a:rPr lang="en-US"/>
              <a:t>“Of all the potential embarrassments to market efficiency, momentum is the primary one.”</a:t>
            </a:r>
          </a:p>
          <a:p>
            <a:pPr marL="0" indent="0">
              <a:buNone/>
            </a:pPr>
            <a:r>
              <a:rPr lang="en-US" i="1"/>
              <a:t>	—Eugene Fama</a:t>
            </a:r>
          </a:p>
          <a:p>
            <a:endParaRPr lang="en-US"/>
          </a:p>
        </p:txBody>
      </p:sp>
      <p:sp>
        <p:nvSpPr>
          <p:cNvPr id="5" name="Content Placeholder 4"/>
          <p:cNvSpPr>
            <a:spLocks noGrp="1"/>
          </p:cNvSpPr>
          <p:nvPr>
            <p:ph sz="half" idx="2"/>
          </p:nvPr>
        </p:nvSpPr>
        <p:spPr/>
        <p:txBody>
          <a:bodyPr/>
          <a:lstStyle/>
          <a:p>
            <a:r>
              <a:rPr lang="en-US"/>
              <a:t>“Growth and value investing are joined at the hip.” </a:t>
            </a:r>
          </a:p>
          <a:p>
            <a:pPr marL="0" indent="0">
              <a:buNone/>
            </a:pPr>
            <a:r>
              <a:rPr lang="en-US" i="1"/>
              <a:t>	—Warren Buffett</a:t>
            </a:r>
          </a:p>
          <a:p>
            <a:endParaRPr lang="en-US"/>
          </a:p>
        </p:txBody>
      </p:sp>
    </p:spTree>
    <p:extLst>
      <p:ext uri="{BB962C8B-B14F-4D97-AF65-F5344CB8AC3E}">
        <p14:creationId xmlns:p14="http://schemas.microsoft.com/office/powerpoint/2010/main" val="3145674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Momentum Consideration: </a:t>
            </a:r>
            <a:br>
              <a:rPr lang="en-US"/>
            </a:br>
            <a:r>
              <a:rPr lang="en-US"/>
              <a:t>Relative Price Strength</a:t>
            </a:r>
          </a:p>
        </p:txBody>
      </p:sp>
      <p:sp>
        <p:nvSpPr>
          <p:cNvPr id="3" name="Content Placeholder 2"/>
          <p:cNvSpPr>
            <a:spLocks noGrp="1"/>
          </p:cNvSpPr>
          <p:nvPr>
            <p:ph idx="1"/>
          </p:nvPr>
        </p:nvSpPr>
        <p:spPr/>
        <p:txBody>
          <a:bodyPr/>
          <a:lstStyle/>
          <a:p>
            <a:r>
              <a:rPr lang="en-US"/>
              <a:t>Relative Strength 4-week used as a tie breaker to narrow down passing companies, if needed</a:t>
            </a:r>
          </a:p>
        </p:txBody>
      </p:sp>
    </p:spTree>
    <p:extLst>
      <p:ext uri="{BB962C8B-B14F-4D97-AF65-F5344CB8AC3E}">
        <p14:creationId xmlns:p14="http://schemas.microsoft.com/office/powerpoint/2010/main" val="35324774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7" y="833582"/>
            <a:ext cx="4267200" cy="1036638"/>
          </a:xfrm>
        </p:spPr>
        <p:txBody>
          <a:bodyPr wrap="square" anchor="ctr">
            <a:normAutofit fontScale="90000"/>
          </a:bodyPr>
          <a:lstStyle/>
          <a:p>
            <a:r>
              <a:rPr lang="en-US"/>
              <a:t>Levels of Key Factors Over Time</a:t>
            </a:r>
          </a:p>
        </p:txBody>
      </p:sp>
      <p:pic>
        <p:nvPicPr>
          <p:cNvPr id="7" name="Picture 6">
            <a:extLst>
              <a:ext uri="{FF2B5EF4-FFF2-40B4-BE49-F238E27FC236}">
                <a16:creationId xmlns:a16="http://schemas.microsoft.com/office/drawing/2014/main" id="{8A457F38-70D5-AC96-FDEF-8D19F640C450}"/>
              </a:ext>
            </a:extLst>
          </p:cNvPr>
          <p:cNvPicPr>
            <a:picLocks noChangeAspect="1"/>
          </p:cNvPicPr>
          <p:nvPr/>
        </p:nvPicPr>
        <p:blipFill>
          <a:blip r:embed="rId3"/>
          <a:stretch>
            <a:fillRect/>
          </a:stretch>
        </p:blipFill>
        <p:spPr>
          <a:xfrm>
            <a:off x="4987637" y="438072"/>
            <a:ext cx="5347855" cy="6319381"/>
          </a:xfrm>
          <a:prstGeom prst="rect">
            <a:avLst/>
          </a:prstGeom>
          <a:ln>
            <a:solidFill>
              <a:schemeClr val="tx1"/>
            </a:solidFill>
          </a:ln>
        </p:spPr>
      </p:pic>
    </p:spTree>
    <p:extLst>
      <p:ext uri="{BB962C8B-B14F-4D97-AF65-F5344CB8AC3E}">
        <p14:creationId xmlns:p14="http://schemas.microsoft.com/office/powerpoint/2010/main" val="36317203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Shadow Stock </a:t>
            </a:r>
            <a:br>
              <a:rPr lang="en-US"/>
            </a:br>
            <a:r>
              <a:rPr lang="en-US"/>
              <a:t>Financial Considerations</a:t>
            </a:r>
          </a:p>
        </p:txBody>
      </p:sp>
      <p:sp>
        <p:nvSpPr>
          <p:cNvPr id="3" name="Content Placeholder 2"/>
          <p:cNvSpPr>
            <a:spLocks noGrp="1"/>
          </p:cNvSpPr>
          <p:nvPr>
            <p:ph idx="1"/>
          </p:nvPr>
        </p:nvSpPr>
        <p:spPr/>
        <p:txBody>
          <a:bodyPr/>
          <a:lstStyle/>
          <a:p>
            <a:r>
              <a:rPr lang="en-US" altLang="en-US"/>
              <a:t>Trailing 12m EPS from continuing operations &gt; $0</a:t>
            </a:r>
          </a:p>
          <a:p>
            <a:pPr lvl="1"/>
            <a:r>
              <a:rPr lang="en-US" altLang="en-US"/>
              <a:t>When available, consensus estimates must also be positive for current quarter and year</a:t>
            </a:r>
          </a:p>
          <a:p>
            <a:r>
              <a:rPr lang="en-US" altLang="en-US"/>
              <a:t>Avoid any stock that was sold from the portfolio in the last two years</a:t>
            </a:r>
          </a:p>
        </p:txBody>
      </p:sp>
    </p:spTree>
    <p:extLst>
      <p:ext uri="{BB962C8B-B14F-4D97-AF65-F5344CB8AC3E}">
        <p14:creationId xmlns:p14="http://schemas.microsoft.com/office/powerpoint/2010/main" val="1370521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Shadow Stock </a:t>
            </a:r>
            <a:br>
              <a:rPr lang="en-US"/>
            </a:br>
            <a:r>
              <a:rPr lang="en-US"/>
              <a:t>Financial Considerations</a:t>
            </a:r>
          </a:p>
        </p:txBody>
      </p:sp>
      <p:sp>
        <p:nvSpPr>
          <p:cNvPr id="3" name="Content Placeholder 2"/>
          <p:cNvSpPr>
            <a:spLocks noGrp="1"/>
          </p:cNvSpPr>
          <p:nvPr>
            <p:ph idx="1"/>
          </p:nvPr>
        </p:nvSpPr>
        <p:spPr/>
        <p:txBody>
          <a:bodyPr/>
          <a:lstStyle/>
          <a:p>
            <a:r>
              <a:rPr lang="en-US" altLang="en-US"/>
              <a:t>Avoid stocks not listed on U.S. exchanges and Chinese firms</a:t>
            </a:r>
          </a:p>
          <a:p>
            <a:r>
              <a:rPr lang="en-US" altLang="en-US"/>
              <a:t>Avoid financial stocks, leasing &amp; rental companies, real estate investment trusts (REITs) &amp; limited partnerships, etc.</a:t>
            </a:r>
          </a:p>
          <a:p>
            <a:r>
              <a:rPr lang="en-US" altLang="en-US"/>
              <a:t>Avoid companies that have not filed a quarterly SEC report (10-Q) in last six months</a:t>
            </a:r>
            <a:endParaRPr lang="en-US"/>
          </a:p>
        </p:txBody>
      </p:sp>
    </p:spTree>
    <p:extLst>
      <p:ext uri="{BB962C8B-B14F-4D97-AF65-F5344CB8AC3E}">
        <p14:creationId xmlns:p14="http://schemas.microsoft.com/office/powerpoint/2010/main" val="11408819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Building Your Shadow Stock Portfolio: Placing Trades</a:t>
            </a:r>
          </a:p>
        </p:txBody>
      </p:sp>
      <p:sp>
        <p:nvSpPr>
          <p:cNvPr id="3" name="Content Placeholder 2"/>
          <p:cNvSpPr>
            <a:spLocks noGrp="1"/>
          </p:cNvSpPr>
          <p:nvPr>
            <p:ph idx="1"/>
          </p:nvPr>
        </p:nvSpPr>
        <p:spPr/>
        <p:txBody>
          <a:bodyPr/>
          <a:lstStyle/>
          <a:p>
            <a:r>
              <a:rPr lang="en-US" sz="3200" b="1"/>
              <a:t>Average daily trading volume &gt; 10x number of shares you want to buy</a:t>
            </a:r>
          </a:p>
          <a:p>
            <a:pPr lvl="1"/>
            <a:r>
              <a:rPr lang="en-US" sz="2800"/>
              <a:t>You may need to slowly move in &amp; out of positions</a:t>
            </a:r>
          </a:p>
          <a:p>
            <a:pPr lvl="1"/>
            <a:r>
              <a:rPr lang="en-US" sz="2800"/>
              <a:t>Be willing to build positions slowly by placing partial orders</a:t>
            </a:r>
          </a:p>
        </p:txBody>
      </p:sp>
    </p:spTree>
    <p:extLst>
      <p:ext uri="{BB962C8B-B14F-4D97-AF65-F5344CB8AC3E}">
        <p14:creationId xmlns:p14="http://schemas.microsoft.com/office/powerpoint/2010/main" val="9542686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B7C225-D5EF-46EF-9F7F-A68C4FA34649}"/>
              </a:ext>
            </a:extLst>
          </p:cNvPr>
          <p:cNvPicPr>
            <a:picLocks noChangeAspect="1"/>
          </p:cNvPicPr>
          <p:nvPr/>
        </p:nvPicPr>
        <p:blipFill>
          <a:blip r:embed="rId3"/>
          <a:stretch>
            <a:fillRect/>
          </a:stretch>
        </p:blipFill>
        <p:spPr>
          <a:xfrm>
            <a:off x="6197602" y="1600203"/>
            <a:ext cx="4482590" cy="4715846"/>
          </a:xfrm>
          <a:prstGeom prst="rect">
            <a:avLst/>
          </a:prstGeom>
          <a:ln>
            <a:solidFill>
              <a:schemeClr val="tx1"/>
            </a:solidFill>
          </a:ln>
        </p:spPr>
      </p:pic>
      <p:sp>
        <p:nvSpPr>
          <p:cNvPr id="2" name="Title 1">
            <a:extLst>
              <a:ext uri="{FF2B5EF4-FFF2-40B4-BE49-F238E27FC236}">
                <a16:creationId xmlns:a16="http://schemas.microsoft.com/office/drawing/2014/main" id="{F49C9286-2530-59DC-9ED2-8DCA6EDD4207}"/>
              </a:ext>
            </a:extLst>
          </p:cNvPr>
          <p:cNvSpPr>
            <a:spLocks noGrp="1"/>
          </p:cNvSpPr>
          <p:nvPr>
            <p:ph type="title"/>
          </p:nvPr>
        </p:nvSpPr>
        <p:spPr/>
        <p:txBody>
          <a:bodyPr/>
          <a:lstStyle/>
          <a:p>
            <a:r>
              <a:rPr lang="en-US">
                <a:ea typeface="+mj-lt"/>
                <a:cs typeface="+mj-lt"/>
              </a:rPr>
              <a:t>Building Your Shadow Stock Portfolio: Placing Trades</a:t>
            </a:r>
            <a:endParaRPr lang="en-US"/>
          </a:p>
        </p:txBody>
      </p:sp>
      <p:sp>
        <p:nvSpPr>
          <p:cNvPr id="7" name="Content Placeholder 6"/>
          <p:cNvSpPr>
            <a:spLocks noGrp="1"/>
          </p:cNvSpPr>
          <p:nvPr>
            <p:ph sz="half" idx="1"/>
          </p:nvPr>
        </p:nvSpPr>
        <p:spPr/>
        <p:txBody>
          <a:bodyPr>
            <a:normAutofit fontScale="92500" lnSpcReduction="10000"/>
          </a:bodyPr>
          <a:lstStyle/>
          <a:p>
            <a:r>
              <a:rPr lang="en-US" sz="3600"/>
              <a:t>Avg. Daily Volume: 352,256</a:t>
            </a:r>
          </a:p>
          <a:p>
            <a:pPr lvl="1">
              <a:buFont typeface="Wingdings" panose="05000000000000000000" pitchFamily="2" charset="2"/>
              <a:buChar char="§"/>
            </a:pPr>
            <a:r>
              <a:rPr lang="en-US" sz="2700"/>
              <a:t>$5,000 ÷ $7.34 = ~680 shares × 10 = 6,800 minimum daily volume</a:t>
            </a:r>
          </a:p>
          <a:p>
            <a:pPr lvl="1">
              <a:buFont typeface="Wingdings" panose="05000000000000000000" pitchFamily="2" charset="2"/>
              <a:buChar char="§"/>
            </a:pPr>
            <a:r>
              <a:rPr lang="en-US" sz="2700"/>
              <a:t>352,256 ÷ 10 = ~35,200 shares maximum supported position</a:t>
            </a:r>
          </a:p>
          <a:p>
            <a:pPr lvl="1">
              <a:buFont typeface="Wingdings" panose="05000000000000000000" pitchFamily="2" charset="2"/>
              <a:buChar char="§"/>
            </a:pPr>
            <a:r>
              <a:rPr lang="en-US" sz="2700"/>
              <a:t>35,200 × $7.34 = $258,368 maximum dollar position</a:t>
            </a:r>
          </a:p>
          <a:p>
            <a:pPr lvl="1"/>
            <a:endParaRPr lang="en-US" sz="3200"/>
          </a:p>
        </p:txBody>
      </p:sp>
      <p:sp>
        <p:nvSpPr>
          <p:cNvPr id="8" name="Rectangle 7"/>
          <p:cNvSpPr/>
          <p:nvPr/>
        </p:nvSpPr>
        <p:spPr>
          <a:xfrm>
            <a:off x="6197602" y="6068963"/>
            <a:ext cx="2166110" cy="247086"/>
          </a:xfrm>
          <a:prstGeom prst="rect">
            <a:avLst/>
          </a:prstGeom>
          <a:solidFill>
            <a:srgbClr val="FFFF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1343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Building Your Shadow Stock Portfolio: Placing Trades</a:t>
            </a:r>
          </a:p>
        </p:txBody>
      </p:sp>
      <p:sp>
        <p:nvSpPr>
          <p:cNvPr id="3" name="Content Placeholder 2"/>
          <p:cNvSpPr>
            <a:spLocks noGrp="1"/>
          </p:cNvSpPr>
          <p:nvPr>
            <p:ph idx="1"/>
          </p:nvPr>
        </p:nvSpPr>
        <p:spPr/>
        <p:txBody>
          <a:bodyPr/>
          <a:lstStyle/>
          <a:p>
            <a:r>
              <a:rPr lang="en-US"/>
              <a:t>Cancel open orders if price move pushes price-to-book ratio or market cap beyond buy limits</a:t>
            </a:r>
          </a:p>
          <a:p>
            <a:pPr lvl="1"/>
            <a:r>
              <a:rPr lang="en-US"/>
              <a:t>Keep shares you already have</a:t>
            </a:r>
          </a:p>
        </p:txBody>
      </p:sp>
    </p:spTree>
    <p:extLst>
      <p:ext uri="{BB962C8B-B14F-4D97-AF65-F5344CB8AC3E}">
        <p14:creationId xmlns:p14="http://schemas.microsoft.com/office/powerpoint/2010/main" val="17065855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Limit Orders for Buy &amp; Sell Trades</a:t>
            </a:r>
          </a:p>
        </p:txBody>
      </p:sp>
      <p:sp>
        <p:nvSpPr>
          <p:cNvPr id="3" name="Content Placeholder 2"/>
          <p:cNvSpPr>
            <a:spLocks noGrp="1"/>
          </p:cNvSpPr>
          <p:nvPr>
            <p:ph idx="1"/>
          </p:nvPr>
        </p:nvSpPr>
        <p:spPr/>
        <p:txBody>
          <a:bodyPr/>
          <a:lstStyle/>
          <a:p>
            <a:r>
              <a:rPr lang="en-US" altLang="en-US"/>
              <a:t>Bid/ask spread &gt; 2%: Place limit orders between the bid and ask price to keep the transaction cost low</a:t>
            </a:r>
          </a:p>
          <a:p>
            <a:r>
              <a:rPr lang="en-US" altLang="en-US"/>
              <a:t>Bid/ask spread &lt; 2%: Place limit orders at the ask for a buy and at the bid for sell</a:t>
            </a:r>
          </a:p>
        </p:txBody>
      </p:sp>
    </p:spTree>
    <p:extLst>
      <p:ext uri="{BB962C8B-B14F-4D97-AF65-F5344CB8AC3E}">
        <p14:creationId xmlns:p14="http://schemas.microsoft.com/office/powerpoint/2010/main" val="15959291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2DE913-7E9E-8E43-763F-820AFEBADFEA}"/>
              </a:ext>
            </a:extLst>
          </p:cNvPr>
          <p:cNvSpPr>
            <a:spLocks noGrp="1"/>
          </p:cNvSpPr>
          <p:nvPr>
            <p:ph type="title"/>
          </p:nvPr>
        </p:nvSpPr>
        <p:spPr/>
        <p:txBody>
          <a:bodyPr/>
          <a:lstStyle/>
          <a:p>
            <a:r>
              <a:rPr lang="en-US"/>
              <a:t>Bid-Ask Spreads</a:t>
            </a:r>
          </a:p>
        </p:txBody>
      </p:sp>
      <p:sp>
        <p:nvSpPr>
          <p:cNvPr id="7" name="Content Placeholder 6"/>
          <p:cNvSpPr>
            <a:spLocks noGrp="1"/>
          </p:cNvSpPr>
          <p:nvPr>
            <p:ph sz="half" idx="1"/>
          </p:nvPr>
        </p:nvSpPr>
        <p:spPr>
          <a:xfrm>
            <a:off x="609600" y="1343609"/>
            <a:ext cx="10055290" cy="4782558"/>
          </a:xfrm>
        </p:spPr>
        <p:txBody>
          <a:bodyPr/>
          <a:lstStyle/>
          <a:p>
            <a:r>
              <a:rPr lang="en-US"/>
              <a:t>Bid-ask spread: (ask – bid) ÷ ask</a:t>
            </a:r>
          </a:p>
          <a:p>
            <a:pPr marL="457200" lvl="1" indent="0">
              <a:buNone/>
            </a:pPr>
            <a:r>
              <a:rPr lang="en-US"/>
              <a:t>	($7.75 – $7.32) ÷ $7.75 </a:t>
            </a:r>
          </a:p>
          <a:p>
            <a:pPr marL="457200" lvl="1" indent="0">
              <a:buNone/>
            </a:pPr>
            <a:r>
              <a:rPr lang="en-US"/>
              <a:t>	= 0.5548 or </a:t>
            </a:r>
            <a:r>
              <a:rPr lang="en-US">
                <a:highlight>
                  <a:srgbClr val="FFFF00"/>
                </a:highlight>
              </a:rPr>
              <a:t>5.55%</a:t>
            </a:r>
            <a:r>
              <a:rPr lang="en-US"/>
              <a:t> </a:t>
            </a:r>
            <a:r>
              <a:rPr lang="en-US">
                <a:sym typeface="Wingdings" panose="05000000000000000000" pitchFamily="2" charset="2"/>
              </a:rPr>
              <a:t> Place limit order ~$7.54</a:t>
            </a:r>
            <a:endParaRPr lang="en-US"/>
          </a:p>
          <a:p>
            <a:pPr lvl="1"/>
            <a:endParaRPr lang="en-US"/>
          </a:p>
        </p:txBody>
      </p:sp>
      <p:pic>
        <p:nvPicPr>
          <p:cNvPr id="4" name="Picture 3">
            <a:extLst>
              <a:ext uri="{FF2B5EF4-FFF2-40B4-BE49-F238E27FC236}">
                <a16:creationId xmlns:a16="http://schemas.microsoft.com/office/drawing/2014/main" id="{F55A3368-EF2D-4C51-F7F1-5A9EF22CC6D8}"/>
              </a:ext>
            </a:extLst>
          </p:cNvPr>
          <p:cNvPicPr>
            <a:picLocks noChangeAspect="1"/>
          </p:cNvPicPr>
          <p:nvPr/>
        </p:nvPicPr>
        <p:blipFill>
          <a:blip r:embed="rId3"/>
          <a:stretch>
            <a:fillRect/>
          </a:stretch>
        </p:blipFill>
        <p:spPr>
          <a:xfrm>
            <a:off x="2283418" y="2771812"/>
            <a:ext cx="7625163" cy="3992906"/>
          </a:xfrm>
          <a:prstGeom prst="rect">
            <a:avLst/>
          </a:prstGeom>
          <a:ln>
            <a:solidFill>
              <a:schemeClr val="tx1"/>
            </a:solidFill>
          </a:ln>
        </p:spPr>
      </p:pic>
    </p:spTree>
    <p:extLst>
      <p:ext uri="{BB962C8B-B14F-4D97-AF65-F5344CB8AC3E}">
        <p14:creationId xmlns:p14="http://schemas.microsoft.com/office/powerpoint/2010/main" val="189709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381000"/>
            <a:ext cx="10972800" cy="1036638"/>
          </a:xfrm>
        </p:spPr>
        <p:txBody>
          <a:bodyPr wrap="square" anchor="ctr">
            <a:normAutofit/>
          </a:bodyPr>
          <a:lstStyle/>
          <a:p>
            <a:pPr eaLnBrk="1" hangingPunct="1"/>
            <a:r>
              <a:rPr lang="en-US" altLang="en-US"/>
              <a:t>Model Shadow Stock Portfolio</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50157841"/>
              </p:ext>
            </p:extLst>
          </p:nvPr>
        </p:nvGraphicFramePr>
        <p:xfrm>
          <a:off x="609600" y="1600203"/>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8352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Limit Orders for Buy &amp; Sell Trades</a:t>
            </a:r>
          </a:p>
        </p:txBody>
      </p:sp>
      <p:sp>
        <p:nvSpPr>
          <p:cNvPr id="3" name="Content Placeholder 2"/>
          <p:cNvSpPr>
            <a:spLocks noGrp="1"/>
          </p:cNvSpPr>
          <p:nvPr>
            <p:ph idx="1"/>
          </p:nvPr>
        </p:nvSpPr>
        <p:spPr/>
        <p:txBody>
          <a:bodyPr/>
          <a:lstStyle/>
          <a:p>
            <a:r>
              <a:rPr lang="en-US" altLang="en-US" b="1"/>
              <a:t>Nasdaq:</a:t>
            </a:r>
            <a:r>
              <a:rPr lang="en-US" altLang="en-US"/>
              <a:t> Use day orders that expire at end of day if not filled</a:t>
            </a:r>
          </a:p>
          <a:p>
            <a:r>
              <a:rPr lang="en-US" altLang="en-US" b="1"/>
              <a:t>NYSE &amp; Amex:</a:t>
            </a:r>
            <a:r>
              <a:rPr lang="en-US" altLang="en-US"/>
              <a:t> Use good-til-canceled orders to keep your place in the specialist book</a:t>
            </a:r>
          </a:p>
          <a:p>
            <a:r>
              <a:rPr lang="en-US" altLang="en-US"/>
              <a:t>Adjust limit price if market is not close to desired price after a few days</a:t>
            </a:r>
          </a:p>
          <a:p>
            <a:endParaRPr lang="en-US" altLang="en-US"/>
          </a:p>
        </p:txBody>
      </p:sp>
    </p:spTree>
    <p:extLst>
      <p:ext uri="{BB962C8B-B14F-4D97-AF65-F5344CB8AC3E}">
        <p14:creationId xmlns:p14="http://schemas.microsoft.com/office/powerpoint/2010/main" val="37330300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Portfolio Construction</a:t>
            </a:r>
          </a:p>
        </p:txBody>
      </p:sp>
      <p:sp>
        <p:nvSpPr>
          <p:cNvPr id="3" name="Content Placeholder 2"/>
          <p:cNvSpPr>
            <a:spLocks noGrp="1"/>
          </p:cNvSpPr>
          <p:nvPr>
            <p:ph idx="1"/>
          </p:nvPr>
        </p:nvSpPr>
        <p:spPr/>
        <p:txBody>
          <a:bodyPr/>
          <a:lstStyle/>
          <a:p>
            <a:r>
              <a:rPr lang="en-US" altLang="en-US"/>
              <a:t>Use online discount broker to keep trading fees low</a:t>
            </a:r>
          </a:p>
          <a:p>
            <a:r>
              <a:rPr lang="en-US" altLang="en-US"/>
              <a:t>10-stock portfolio minimum number of holdings</a:t>
            </a:r>
          </a:p>
          <a:p>
            <a:pPr lvl="1"/>
            <a:r>
              <a:rPr lang="en-US" altLang="en-US"/>
              <a:t>$25,000 minimum investment</a:t>
            </a:r>
            <a:endParaRPr lang="en-US" altLang="en-US">
              <a:ea typeface="Verdana"/>
            </a:endParaRPr>
          </a:p>
          <a:p>
            <a:r>
              <a:rPr lang="en-US" altLang="en-US"/>
              <a:t>15 to 20 stocks: $100,000 to $1 million</a:t>
            </a:r>
            <a:endParaRPr lang="en-US" altLang="en-US">
              <a:ea typeface="Verdana"/>
            </a:endParaRPr>
          </a:p>
          <a:p>
            <a:r>
              <a:rPr lang="en-US" altLang="en-US"/>
              <a:t>25+ stocks: Over $1 million</a:t>
            </a:r>
          </a:p>
          <a:p>
            <a:r>
              <a:rPr lang="en-US" altLang="en-US"/>
              <a:t>Invest equal dollar amounts in each security</a:t>
            </a:r>
          </a:p>
          <a:p>
            <a:endParaRPr lang="en-US" altLang="en-US"/>
          </a:p>
        </p:txBody>
      </p:sp>
    </p:spTree>
    <p:extLst>
      <p:ext uri="{BB962C8B-B14F-4D97-AF65-F5344CB8AC3E}">
        <p14:creationId xmlns:p14="http://schemas.microsoft.com/office/powerpoint/2010/main" val="31168176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Knowing When to Sell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375" y="1828803"/>
            <a:ext cx="3905250" cy="3781425"/>
          </a:xfrm>
          <a:prstGeom prst="rect">
            <a:avLst/>
          </a:prstGeom>
        </p:spPr>
      </p:pic>
    </p:spTree>
    <p:extLst>
      <p:ext uri="{BB962C8B-B14F-4D97-AF65-F5344CB8AC3E}">
        <p14:creationId xmlns:p14="http://schemas.microsoft.com/office/powerpoint/2010/main" val="32687608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Rules to Overcome Emotion</a:t>
            </a:r>
          </a:p>
        </p:txBody>
      </p:sp>
      <p:pic>
        <p:nvPicPr>
          <p:cNvPr id="1026" name="Picture 2" descr="http://www.kiplinger.com/quiz/investing/T031-S001-the-investor-psychology-quiz/images/-emotion-not-logic-usually-rules-our-investing-ha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00025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2900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Shadow Stock Portfolio Sell Rules</a:t>
            </a:r>
          </a:p>
        </p:txBody>
      </p:sp>
      <p:sp>
        <p:nvSpPr>
          <p:cNvPr id="3" name="Content Placeholder 2"/>
          <p:cNvSpPr>
            <a:spLocks noGrp="1"/>
          </p:cNvSpPr>
          <p:nvPr>
            <p:ph idx="1"/>
          </p:nvPr>
        </p:nvSpPr>
        <p:spPr>
          <a:xfrm>
            <a:off x="609600" y="1417638"/>
            <a:ext cx="10972800" cy="5158653"/>
          </a:xfrm>
        </p:spPr>
        <p:txBody>
          <a:bodyPr>
            <a:normAutofit fontScale="77500" lnSpcReduction="20000"/>
          </a:bodyPr>
          <a:lstStyle/>
          <a:p>
            <a:r>
              <a:rPr lang="en-US" altLang="en-US" dirty="0"/>
              <a:t>Price-to-book-value ratio &gt; 3x current buy factor</a:t>
            </a:r>
          </a:p>
          <a:p>
            <a:pPr lvl="1"/>
            <a:r>
              <a:rPr lang="en-US" altLang="en-US" dirty="0"/>
              <a:t>3 × 0.9 = 2.7</a:t>
            </a:r>
          </a:p>
          <a:p>
            <a:pPr lvl="1"/>
            <a:r>
              <a:rPr lang="en-US" altLang="en-US" dirty="0"/>
              <a:t>Sell if there are suitable replacements</a:t>
            </a:r>
          </a:p>
          <a:p>
            <a:r>
              <a:rPr lang="en-US" altLang="en-US" dirty="0"/>
              <a:t>Market cap &gt; 3x current buy factor</a:t>
            </a:r>
          </a:p>
          <a:p>
            <a:pPr lvl="1"/>
            <a:r>
              <a:rPr lang="en-US" altLang="en-US" dirty="0"/>
              <a:t>3 × $350 million = $1.05 billion</a:t>
            </a:r>
            <a:endParaRPr lang="en-US" altLang="en-US" dirty="0">
              <a:ea typeface="Verdana"/>
            </a:endParaRPr>
          </a:p>
          <a:p>
            <a:pPr lvl="1"/>
            <a:r>
              <a:rPr lang="en-US" altLang="en-US" dirty="0"/>
              <a:t>Sell if there are suitable replacements</a:t>
            </a:r>
          </a:p>
          <a:p>
            <a:r>
              <a:rPr lang="en-US" altLang="en-US" dirty="0"/>
              <a:t>Adjusted EPS 12m &lt; $0</a:t>
            </a:r>
          </a:p>
          <a:p>
            <a:pPr lvl="1"/>
            <a:r>
              <a:rPr lang="en-US" altLang="en-US" dirty="0"/>
              <a:t>Not GAAP earnings</a:t>
            </a:r>
          </a:p>
          <a:p>
            <a:pPr lvl="1"/>
            <a:r>
              <a:rPr lang="en-US" altLang="en-US" dirty="0"/>
              <a:t>Stock placed on probation when quarterly results push trailing EPS negative</a:t>
            </a:r>
          </a:p>
          <a:p>
            <a:pPr lvl="1"/>
            <a:r>
              <a:rPr lang="en-US" altLang="en-US" dirty="0"/>
              <a:t>If subsequent quarter has negative EPS while trailing EPS still negative, stock is sold</a:t>
            </a:r>
          </a:p>
          <a:p>
            <a:pPr lvl="2"/>
            <a:r>
              <a:rPr lang="en-US" altLang="en-US" dirty="0"/>
              <a:t>If subsequent quarterly EPS is positive but trailing EPS is negative, stock remains on probation</a:t>
            </a:r>
          </a:p>
          <a:p>
            <a:pPr lvl="1"/>
            <a:r>
              <a:rPr lang="en-US" altLang="en-US" dirty="0"/>
              <a:t>Sell even if no suitable replacements</a:t>
            </a:r>
          </a:p>
          <a:p>
            <a:r>
              <a:rPr lang="en-US" altLang="en-US" dirty="0"/>
              <a:t>Sell holdings older than four years, unless up more than 40% since purchase (~10% annual gain)</a:t>
            </a:r>
          </a:p>
          <a:p>
            <a:pPr lvl="1"/>
            <a:r>
              <a:rPr lang="en-US" altLang="en-US" dirty="0"/>
              <a:t>Sell if there are suitable replacements </a:t>
            </a:r>
          </a:p>
        </p:txBody>
      </p:sp>
    </p:spTree>
    <p:extLst>
      <p:ext uri="{BB962C8B-B14F-4D97-AF65-F5344CB8AC3E}">
        <p14:creationId xmlns:p14="http://schemas.microsoft.com/office/powerpoint/2010/main" val="11619231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C76F46-FEF9-85D5-9B28-13BA20051E0B}"/>
              </a:ext>
            </a:extLst>
          </p:cNvPr>
          <p:cNvPicPr>
            <a:picLocks noChangeAspect="1"/>
          </p:cNvPicPr>
          <p:nvPr/>
        </p:nvPicPr>
        <p:blipFill>
          <a:blip r:embed="rId3"/>
          <a:stretch>
            <a:fillRect/>
          </a:stretch>
        </p:blipFill>
        <p:spPr>
          <a:xfrm>
            <a:off x="1550738" y="346416"/>
            <a:ext cx="9090524" cy="6165167"/>
          </a:xfrm>
          <a:prstGeom prst="rect">
            <a:avLst/>
          </a:prstGeom>
          <a:ln>
            <a:solidFill>
              <a:schemeClr val="tx1"/>
            </a:solidFill>
          </a:ln>
        </p:spPr>
      </p:pic>
      <p:sp>
        <p:nvSpPr>
          <p:cNvPr id="4" name="TextBox 3">
            <a:extLst>
              <a:ext uri="{FF2B5EF4-FFF2-40B4-BE49-F238E27FC236}">
                <a16:creationId xmlns:a16="http://schemas.microsoft.com/office/drawing/2014/main" id="{D60C6245-61E0-4CBB-BAB7-EA102290BB86}"/>
              </a:ext>
            </a:extLst>
          </p:cNvPr>
          <p:cNvSpPr txBox="1"/>
          <p:nvPr/>
        </p:nvSpPr>
        <p:spPr>
          <a:xfrm>
            <a:off x="6240378" y="95250"/>
            <a:ext cx="4400883" cy="1323439"/>
          </a:xfrm>
          <a:prstGeom prst="rect">
            <a:avLst/>
          </a:prstGeom>
          <a:solidFill>
            <a:schemeClr val="bg1"/>
          </a:solidFill>
          <a:ln>
            <a:solidFill>
              <a:schemeClr val="tx1"/>
            </a:solidFill>
          </a:ln>
        </p:spPr>
        <p:txBody>
          <a:bodyPr wrap="square" rtlCol="0">
            <a:spAutoFit/>
          </a:bodyPr>
          <a:lstStyle/>
          <a:p>
            <a:r>
              <a:rPr lang="en-US"/>
              <a:t>GAAP Trailing EPS: $0.032 + </a:t>
            </a:r>
            <a:r>
              <a:rPr lang="en-US">
                <a:solidFill>
                  <a:srgbClr val="FF0000"/>
                </a:solidFill>
              </a:rPr>
              <a:t>($0.01)</a:t>
            </a:r>
            <a:r>
              <a:rPr lang="en-US"/>
              <a:t> + </a:t>
            </a:r>
            <a:r>
              <a:rPr lang="en-US">
                <a:solidFill>
                  <a:srgbClr val="FF0000"/>
                </a:solidFill>
              </a:rPr>
              <a:t>($0.07)</a:t>
            </a:r>
            <a:r>
              <a:rPr lang="en-US"/>
              <a:t> + </a:t>
            </a:r>
            <a:r>
              <a:rPr lang="en-US">
                <a:solidFill>
                  <a:srgbClr val="FF0000"/>
                </a:solidFill>
              </a:rPr>
              <a:t>($0.036)</a:t>
            </a:r>
            <a:r>
              <a:rPr lang="en-US"/>
              <a:t> = </a:t>
            </a:r>
            <a:r>
              <a:rPr lang="en-US" b="1">
                <a:solidFill>
                  <a:srgbClr val="FF0000"/>
                </a:solidFill>
              </a:rPr>
              <a:t>($0.084)</a:t>
            </a:r>
          </a:p>
          <a:p>
            <a:r>
              <a:rPr lang="en-US"/>
              <a:t>Adjusted Trailing EPS: $0.03 + </a:t>
            </a:r>
            <a:r>
              <a:rPr lang="en-US">
                <a:solidFill>
                  <a:srgbClr val="FF0000"/>
                </a:solidFill>
              </a:rPr>
              <a:t>($0.01)</a:t>
            </a:r>
            <a:r>
              <a:rPr lang="en-US"/>
              <a:t> + </a:t>
            </a:r>
            <a:r>
              <a:rPr lang="en-US">
                <a:solidFill>
                  <a:srgbClr val="FF0000"/>
                </a:solidFill>
              </a:rPr>
              <a:t>($0.06)</a:t>
            </a:r>
            <a:r>
              <a:rPr lang="en-US"/>
              <a:t> + </a:t>
            </a:r>
            <a:r>
              <a:rPr lang="en-US">
                <a:solidFill>
                  <a:srgbClr val="FF0000"/>
                </a:solidFill>
              </a:rPr>
              <a:t>($0.04)</a:t>
            </a:r>
            <a:r>
              <a:rPr lang="en-US"/>
              <a:t> = </a:t>
            </a:r>
            <a:r>
              <a:rPr lang="en-US" b="1">
                <a:solidFill>
                  <a:srgbClr val="FF0000"/>
                </a:solidFill>
              </a:rPr>
              <a:t>($0.06)</a:t>
            </a:r>
          </a:p>
        </p:txBody>
      </p:sp>
    </p:spTree>
    <p:extLst>
      <p:ext uri="{BB962C8B-B14F-4D97-AF65-F5344CB8AC3E}">
        <p14:creationId xmlns:p14="http://schemas.microsoft.com/office/powerpoint/2010/main" val="645067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Shadow Stock Portfolio Management Rules</a:t>
            </a:r>
          </a:p>
        </p:txBody>
      </p:sp>
      <p:sp>
        <p:nvSpPr>
          <p:cNvPr id="3" name="Content Placeholder 2"/>
          <p:cNvSpPr>
            <a:spLocks noGrp="1"/>
          </p:cNvSpPr>
          <p:nvPr>
            <p:ph idx="1"/>
          </p:nvPr>
        </p:nvSpPr>
        <p:spPr/>
        <p:txBody>
          <a:bodyPr/>
          <a:lstStyle/>
          <a:p>
            <a:r>
              <a:rPr lang="en-US" altLang="en-US"/>
              <a:t>Decisions are made at the end of the quarter once the earnings results have been announced</a:t>
            </a:r>
          </a:p>
          <a:p>
            <a:pPr lvl="1"/>
            <a:r>
              <a:rPr lang="en-US" altLang="en-US"/>
              <a:t>Typically, in late February, May, August &amp; November</a:t>
            </a:r>
          </a:p>
          <a:p>
            <a:r>
              <a:rPr lang="en-US" altLang="en-US"/>
              <a:t>Use best judgment for mergers/tenders, but still follow rules</a:t>
            </a:r>
          </a:p>
          <a:p>
            <a:r>
              <a:rPr lang="en-US" altLang="en-US"/>
              <a:t>Best to focus on transaction costs</a:t>
            </a:r>
          </a:p>
          <a:p>
            <a:pPr lvl="2"/>
            <a:r>
              <a:rPr lang="en-US" altLang="en-US"/>
              <a:t>Give preference to stocks with lower bid/ask spreads</a:t>
            </a:r>
            <a:endParaRPr lang="en-US" altLang="en-US">
              <a:ea typeface="Verdana"/>
            </a:endParaRPr>
          </a:p>
        </p:txBody>
      </p:sp>
    </p:spTree>
    <p:extLst>
      <p:ext uri="{BB962C8B-B14F-4D97-AF65-F5344CB8AC3E}">
        <p14:creationId xmlns:p14="http://schemas.microsoft.com/office/powerpoint/2010/main" val="35667000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Shadow Stock Portfolio Management Rules</a:t>
            </a:r>
          </a:p>
        </p:txBody>
      </p:sp>
      <p:sp>
        <p:nvSpPr>
          <p:cNvPr id="3" name="Content Placeholder 2"/>
          <p:cNvSpPr>
            <a:spLocks noGrp="1"/>
          </p:cNvSpPr>
          <p:nvPr>
            <p:ph idx="1"/>
          </p:nvPr>
        </p:nvSpPr>
        <p:spPr/>
        <p:txBody>
          <a:bodyPr/>
          <a:lstStyle/>
          <a:p>
            <a:r>
              <a:rPr lang="en-US" altLang="en-US"/>
              <a:t>Sales proceeds &gt; average position</a:t>
            </a:r>
          </a:p>
          <a:p>
            <a:pPr lvl="1"/>
            <a:r>
              <a:rPr lang="en-US" altLang="en-US"/>
              <a:t>Invest average portfolio position in qualified stocks</a:t>
            </a:r>
          </a:p>
          <a:p>
            <a:pPr lvl="1"/>
            <a:r>
              <a:rPr lang="en-US" altLang="en-US"/>
              <a:t>Excess cash held for future purchases</a:t>
            </a:r>
          </a:p>
          <a:p>
            <a:r>
              <a:rPr lang="en-US" altLang="en-US"/>
              <a:t>Sales proceeds &lt; average position</a:t>
            </a:r>
          </a:p>
          <a:p>
            <a:pPr lvl="1"/>
            <a:r>
              <a:rPr lang="en-US" altLang="en-US"/>
              <a:t>Do not buy undersized position(s)</a:t>
            </a:r>
          </a:p>
          <a:p>
            <a:pPr lvl="1"/>
            <a:r>
              <a:rPr lang="en-US" altLang="en-US"/>
              <a:t>Hold proceeds in cash for future purchases</a:t>
            </a:r>
          </a:p>
          <a:p>
            <a:pPr lvl="1"/>
            <a:endParaRPr lang="en-US" altLang="en-US"/>
          </a:p>
        </p:txBody>
      </p:sp>
    </p:spTree>
    <p:extLst>
      <p:ext uri="{BB962C8B-B14F-4D97-AF65-F5344CB8AC3E}">
        <p14:creationId xmlns:p14="http://schemas.microsoft.com/office/powerpoint/2010/main" val="34293220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Keep a Long-Term Perspective</a:t>
            </a:r>
          </a:p>
        </p:txBody>
      </p:sp>
      <p:pic>
        <p:nvPicPr>
          <p:cNvPr id="3074" name="Picture 2" descr="http://www.azquotes.com/picture-quotes/quote-if-you-are-not-willing-to-own-a-stock-for-10-years-do-not-even-think-about-owning-it-warren-buffett-59-88-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454" y="1417638"/>
            <a:ext cx="8991092" cy="423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344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Keys to Shadow Stock Success</a:t>
            </a:r>
          </a:p>
        </p:txBody>
      </p:sp>
      <p:sp>
        <p:nvSpPr>
          <p:cNvPr id="3" name="Content Placeholder 2"/>
          <p:cNvSpPr>
            <a:spLocks noGrp="1"/>
          </p:cNvSpPr>
          <p:nvPr>
            <p:ph idx="1"/>
          </p:nvPr>
        </p:nvSpPr>
        <p:spPr/>
        <p:txBody>
          <a:bodyPr/>
          <a:lstStyle/>
          <a:p>
            <a:r>
              <a:rPr lang="en-US" altLang="en-US"/>
              <a:t>Time</a:t>
            </a:r>
          </a:p>
          <a:p>
            <a:r>
              <a:rPr lang="en-US" altLang="en-US"/>
              <a:t>Interest</a:t>
            </a:r>
          </a:p>
          <a:p>
            <a:r>
              <a:rPr lang="en-US" altLang="en-US"/>
              <a:t>Discipline</a:t>
            </a:r>
          </a:p>
          <a:p>
            <a:r>
              <a:rPr lang="en-US" altLang="en-US"/>
              <a:t>Minimize turnover</a:t>
            </a:r>
          </a:p>
          <a:p>
            <a:endParaRPr lang="en-US" altLang="en-US"/>
          </a:p>
        </p:txBody>
      </p:sp>
    </p:spTree>
    <p:extLst>
      <p:ext uri="{BB962C8B-B14F-4D97-AF65-F5344CB8AC3E}">
        <p14:creationId xmlns:p14="http://schemas.microsoft.com/office/powerpoint/2010/main" val="14011872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BA96E-8EBE-5910-2278-BFF3D994BF48}"/>
              </a:ext>
            </a:extLst>
          </p:cNvPr>
          <p:cNvPicPr>
            <a:picLocks noChangeAspect="1"/>
          </p:cNvPicPr>
          <p:nvPr/>
        </p:nvPicPr>
        <p:blipFill>
          <a:blip r:embed="rId3"/>
          <a:stretch>
            <a:fillRect/>
          </a:stretch>
        </p:blipFill>
        <p:spPr>
          <a:xfrm>
            <a:off x="3233882" y="439919"/>
            <a:ext cx="8183457" cy="5570557"/>
          </a:xfrm>
          <a:prstGeom prst="rect">
            <a:avLst/>
          </a:prstGeom>
        </p:spPr>
      </p:pic>
      <p:pic>
        <p:nvPicPr>
          <p:cNvPr id="7" name="Picture 6">
            <a:extLst>
              <a:ext uri="{FF2B5EF4-FFF2-40B4-BE49-F238E27FC236}">
                <a16:creationId xmlns:a16="http://schemas.microsoft.com/office/drawing/2014/main" id="{24751296-7D47-8312-0FA0-1CAFF6764A2E}"/>
              </a:ext>
            </a:extLst>
          </p:cNvPr>
          <p:cNvPicPr>
            <a:picLocks noChangeAspect="1"/>
          </p:cNvPicPr>
          <p:nvPr/>
        </p:nvPicPr>
        <p:blipFill>
          <a:blip r:embed="rId4"/>
          <a:stretch>
            <a:fillRect/>
          </a:stretch>
        </p:blipFill>
        <p:spPr>
          <a:xfrm>
            <a:off x="774661" y="441632"/>
            <a:ext cx="2319519" cy="5568844"/>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a:t>AAII Resources</a:t>
            </a:r>
          </a:p>
        </p:txBody>
      </p:sp>
    </p:spTree>
    <p:extLst>
      <p:ext uri="{BB962C8B-B14F-4D97-AF65-F5344CB8AC3E}">
        <p14:creationId xmlns:p14="http://schemas.microsoft.com/office/powerpoint/2010/main" val="39465687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0BF8F0-4A97-121B-D284-D053CFEDC9DA}"/>
              </a:ext>
            </a:extLst>
          </p:cNvPr>
          <p:cNvSpPr>
            <a:spLocks noGrp="1"/>
          </p:cNvSpPr>
          <p:nvPr>
            <p:ph type="title"/>
          </p:nvPr>
        </p:nvSpPr>
        <p:spPr/>
        <p:txBody>
          <a:bodyPr/>
          <a:lstStyle/>
          <a:p>
            <a:r>
              <a:rPr lang="en-US">
                <a:hlinkClick r:id="rId3"/>
              </a:rPr>
              <a:t>www.aaii.com/model-portfolios</a:t>
            </a:r>
            <a:endParaRPr lang="en-US">
              <a:ea typeface="Verdana"/>
            </a:endParaRPr>
          </a:p>
        </p:txBody>
      </p:sp>
      <p:pic>
        <p:nvPicPr>
          <p:cNvPr id="8" name="Picture 7">
            <a:extLst>
              <a:ext uri="{FF2B5EF4-FFF2-40B4-BE49-F238E27FC236}">
                <a16:creationId xmlns:a16="http://schemas.microsoft.com/office/drawing/2014/main" id="{F78656B0-C1A2-2264-39B5-9CD43B72DA77}"/>
              </a:ext>
            </a:extLst>
          </p:cNvPr>
          <p:cNvPicPr>
            <a:picLocks noChangeAspect="1"/>
          </p:cNvPicPr>
          <p:nvPr/>
        </p:nvPicPr>
        <p:blipFill>
          <a:blip r:embed="rId4"/>
          <a:stretch>
            <a:fillRect/>
          </a:stretch>
        </p:blipFill>
        <p:spPr>
          <a:xfrm>
            <a:off x="3155074" y="1200425"/>
            <a:ext cx="5881851" cy="5629867"/>
          </a:xfrm>
          <a:prstGeom prst="rect">
            <a:avLst/>
          </a:prstGeom>
          <a:ln>
            <a:solidFill>
              <a:schemeClr val="tx1"/>
            </a:solidFill>
          </a:ln>
        </p:spPr>
      </p:pic>
    </p:spTree>
    <p:extLst>
      <p:ext uri="{BB962C8B-B14F-4D97-AF65-F5344CB8AC3E}">
        <p14:creationId xmlns:p14="http://schemas.microsoft.com/office/powerpoint/2010/main" val="917904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600365" y="1556007"/>
            <a:ext cx="2780146" cy="5562600"/>
          </a:xfrm>
        </p:spPr>
        <p:txBody>
          <a:bodyPr/>
          <a:lstStyle/>
          <a:p>
            <a:r>
              <a:rPr lang="en-US" sz="2400"/>
              <a:t>User’s Guide section has link to PDF version of latest Model Portfolio pamphlet or view as a web-based guide</a:t>
            </a:r>
          </a:p>
        </p:txBody>
      </p:sp>
      <p:pic>
        <p:nvPicPr>
          <p:cNvPr id="3" name="Picture 2">
            <a:extLst>
              <a:ext uri="{FF2B5EF4-FFF2-40B4-BE49-F238E27FC236}">
                <a16:creationId xmlns:a16="http://schemas.microsoft.com/office/drawing/2014/main" id="{D38457CC-A894-087E-83A3-908D35AA085C}"/>
              </a:ext>
            </a:extLst>
          </p:cNvPr>
          <p:cNvPicPr>
            <a:picLocks noChangeAspect="1"/>
          </p:cNvPicPr>
          <p:nvPr/>
        </p:nvPicPr>
        <p:blipFill>
          <a:blip r:embed="rId3"/>
          <a:stretch>
            <a:fillRect/>
          </a:stretch>
        </p:blipFill>
        <p:spPr>
          <a:xfrm>
            <a:off x="3467100" y="458383"/>
            <a:ext cx="7172323" cy="5767246"/>
          </a:xfrm>
          <a:prstGeom prst="rect">
            <a:avLst/>
          </a:prstGeom>
          <a:ln>
            <a:solidFill>
              <a:schemeClr val="tx1"/>
            </a:solidFill>
          </a:ln>
        </p:spPr>
      </p:pic>
    </p:spTree>
    <p:extLst>
      <p:ext uri="{BB962C8B-B14F-4D97-AF65-F5344CB8AC3E}">
        <p14:creationId xmlns:p14="http://schemas.microsoft.com/office/powerpoint/2010/main" val="92059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BCA3C3-ADEB-655D-A42D-663B2961662E}"/>
              </a:ext>
            </a:extLst>
          </p:cNvPr>
          <p:cNvPicPr>
            <a:picLocks noChangeAspect="1"/>
          </p:cNvPicPr>
          <p:nvPr/>
        </p:nvPicPr>
        <p:blipFill>
          <a:blip r:embed="rId3"/>
          <a:stretch>
            <a:fillRect/>
          </a:stretch>
        </p:blipFill>
        <p:spPr>
          <a:xfrm>
            <a:off x="3589714" y="1154544"/>
            <a:ext cx="8455705" cy="4830619"/>
          </a:xfrm>
          <a:prstGeom prst="rect">
            <a:avLst/>
          </a:prstGeom>
          <a:ln>
            <a:solidFill>
              <a:schemeClr val="tx1"/>
            </a:solidFill>
          </a:ln>
        </p:spPr>
      </p:pic>
      <p:sp>
        <p:nvSpPr>
          <p:cNvPr id="6" name="Title 5">
            <a:extLst>
              <a:ext uri="{FF2B5EF4-FFF2-40B4-BE49-F238E27FC236}">
                <a16:creationId xmlns:a16="http://schemas.microsoft.com/office/drawing/2014/main" id="{50488B24-F8CF-4711-9B58-20554B20AD9C}"/>
              </a:ext>
            </a:extLst>
          </p:cNvPr>
          <p:cNvSpPr>
            <a:spLocks noGrp="1"/>
          </p:cNvSpPr>
          <p:nvPr>
            <p:ph type="title"/>
          </p:nvPr>
        </p:nvSpPr>
        <p:spPr/>
        <p:txBody>
          <a:bodyPr/>
          <a:lstStyle/>
          <a:p>
            <a:r>
              <a:rPr lang="en-US"/>
              <a:t>Actual AAII Model Shadow Stock Portfolio</a:t>
            </a:r>
          </a:p>
        </p:txBody>
      </p:sp>
      <p:sp>
        <p:nvSpPr>
          <p:cNvPr id="9" name="Content Placeholder 8">
            <a:extLst>
              <a:ext uri="{FF2B5EF4-FFF2-40B4-BE49-F238E27FC236}">
                <a16:creationId xmlns:a16="http://schemas.microsoft.com/office/drawing/2014/main" id="{357DC785-A165-4FB1-80C4-AEF6F9F82EED}"/>
              </a:ext>
            </a:extLst>
          </p:cNvPr>
          <p:cNvSpPr>
            <a:spLocks noGrp="1"/>
          </p:cNvSpPr>
          <p:nvPr>
            <p:ph sz="half" idx="1"/>
          </p:nvPr>
        </p:nvSpPr>
        <p:spPr>
          <a:xfrm>
            <a:off x="609600" y="2041236"/>
            <a:ext cx="2980114" cy="4084930"/>
          </a:xfrm>
        </p:spPr>
        <p:txBody>
          <a:bodyPr>
            <a:normAutofit fontScale="77500" lnSpcReduction="20000"/>
          </a:bodyPr>
          <a:lstStyle/>
          <a:p>
            <a:r>
              <a:rPr lang="en-US" altLang="en-US"/>
              <a:t>Portfolio section updated monthly &amp; lists current portfolio holdings</a:t>
            </a:r>
          </a:p>
          <a:p>
            <a:r>
              <a:rPr lang="en-US" altLang="en-US"/>
              <a:t>Current price-to-book ratio &amp; market cap</a:t>
            </a:r>
          </a:p>
          <a:p>
            <a:r>
              <a:rPr lang="en-US" altLang="en-US"/>
              <a:t>Special notes (e.g., currently qualifies, earnings probation)</a:t>
            </a:r>
          </a:p>
        </p:txBody>
      </p:sp>
      <p:sp>
        <p:nvSpPr>
          <p:cNvPr id="2" name="Speech Bubble: Oval 1">
            <a:extLst>
              <a:ext uri="{FF2B5EF4-FFF2-40B4-BE49-F238E27FC236}">
                <a16:creationId xmlns:a16="http://schemas.microsoft.com/office/drawing/2014/main" id="{F67A49F8-3D46-43A2-A7C0-FCDAB99AA5C8}"/>
              </a:ext>
            </a:extLst>
          </p:cNvPr>
          <p:cNvSpPr/>
          <p:nvPr/>
        </p:nvSpPr>
        <p:spPr>
          <a:xfrm>
            <a:off x="4214556" y="4861697"/>
            <a:ext cx="5544624" cy="1523998"/>
          </a:xfrm>
          <a:prstGeom prst="wedgeEllipseCallout">
            <a:avLst>
              <a:gd name="adj1" fmla="val 79212"/>
              <a:gd name="adj2" fmla="val -7870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Pay attention to notes about current qualifiers, earnings probation, valuation &amp; market cap</a:t>
            </a:r>
          </a:p>
        </p:txBody>
      </p:sp>
    </p:spTree>
    <p:extLst>
      <p:ext uri="{BB962C8B-B14F-4D97-AF65-F5344CB8AC3E}">
        <p14:creationId xmlns:p14="http://schemas.microsoft.com/office/powerpoint/2010/main" val="22550928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8571304" y="1828801"/>
            <a:ext cx="2096696" cy="4343401"/>
          </a:xfrm>
        </p:spPr>
        <p:txBody>
          <a:bodyPr>
            <a:normAutofit/>
          </a:bodyPr>
          <a:lstStyle/>
          <a:p>
            <a:r>
              <a:rPr lang="en-US" altLang="en-US" sz="2000"/>
              <a:t>Transaction History page lists the Model Shadow Stock Portfolio transactions dating back to 2003</a:t>
            </a:r>
          </a:p>
          <a:p>
            <a:endParaRPr lang="en-US" sz="2000"/>
          </a:p>
        </p:txBody>
      </p:sp>
      <p:pic>
        <p:nvPicPr>
          <p:cNvPr id="4" name="Picture 3">
            <a:extLst>
              <a:ext uri="{FF2B5EF4-FFF2-40B4-BE49-F238E27FC236}">
                <a16:creationId xmlns:a16="http://schemas.microsoft.com/office/drawing/2014/main" id="{E9936CF3-1D47-568B-D5C0-94142151BAE3}"/>
              </a:ext>
            </a:extLst>
          </p:cNvPr>
          <p:cNvPicPr>
            <a:picLocks noChangeAspect="1"/>
          </p:cNvPicPr>
          <p:nvPr/>
        </p:nvPicPr>
        <p:blipFill>
          <a:blip r:embed="rId3"/>
          <a:stretch>
            <a:fillRect/>
          </a:stretch>
        </p:blipFill>
        <p:spPr>
          <a:xfrm>
            <a:off x="671477" y="1059480"/>
            <a:ext cx="7991822" cy="4739040"/>
          </a:xfrm>
          <a:prstGeom prst="rect">
            <a:avLst/>
          </a:prstGeom>
          <a:ln>
            <a:solidFill>
              <a:schemeClr val="tx1"/>
            </a:solidFill>
          </a:ln>
        </p:spPr>
      </p:pic>
    </p:spTree>
    <p:extLst>
      <p:ext uri="{BB962C8B-B14F-4D97-AF65-F5344CB8AC3E}">
        <p14:creationId xmlns:p14="http://schemas.microsoft.com/office/powerpoint/2010/main" val="13455369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7907956" y="1752600"/>
            <a:ext cx="2743200" cy="3352800"/>
          </a:xfrm>
          <a:solidFill>
            <a:schemeClr val="bg1"/>
          </a:solidFill>
          <a:ln w="12700">
            <a:noFill/>
          </a:ln>
        </p:spPr>
        <p:txBody>
          <a:bodyPr>
            <a:noAutofit/>
          </a:bodyPr>
          <a:lstStyle/>
          <a:p>
            <a:pPr eaLnBrk="1" hangingPunct="1">
              <a:lnSpc>
                <a:spcPct val="90000"/>
              </a:lnSpc>
            </a:pPr>
            <a:r>
              <a:rPr lang="en-US" altLang="en-US" sz="1800"/>
              <a:t>“Shadow Stock Ideas” list is updated </a:t>
            </a:r>
            <a:r>
              <a:rPr lang="en-US" altLang="en-US" sz="1800" b="1"/>
              <a:t>daily</a:t>
            </a:r>
            <a:r>
              <a:rPr lang="en-US" altLang="en-US" sz="1800"/>
              <a:t> and lists all stocks currently passing initial buy rules</a:t>
            </a:r>
          </a:p>
          <a:p>
            <a:pPr eaLnBrk="1" hangingPunct="1">
              <a:lnSpc>
                <a:spcPct val="90000"/>
              </a:lnSpc>
            </a:pPr>
            <a:r>
              <a:rPr lang="en-US" altLang="en-US" sz="1800"/>
              <a:t>You will need to monitor any stocks purchased from this list since they may not be part of our model portfolio</a:t>
            </a:r>
          </a:p>
        </p:txBody>
      </p:sp>
      <p:pic>
        <p:nvPicPr>
          <p:cNvPr id="4" name="Picture 3">
            <a:extLst>
              <a:ext uri="{FF2B5EF4-FFF2-40B4-BE49-F238E27FC236}">
                <a16:creationId xmlns:a16="http://schemas.microsoft.com/office/drawing/2014/main" id="{255C976B-6BF9-CDC1-0C48-5B94962CF861}"/>
              </a:ext>
            </a:extLst>
          </p:cNvPr>
          <p:cNvPicPr>
            <a:picLocks noChangeAspect="1"/>
          </p:cNvPicPr>
          <p:nvPr/>
        </p:nvPicPr>
        <p:blipFill>
          <a:blip r:embed="rId3"/>
          <a:stretch>
            <a:fillRect/>
          </a:stretch>
        </p:blipFill>
        <p:spPr>
          <a:xfrm>
            <a:off x="446503" y="947135"/>
            <a:ext cx="7461453" cy="4963730"/>
          </a:xfrm>
          <a:prstGeom prst="rect">
            <a:avLst/>
          </a:prstGeom>
          <a:ln>
            <a:solidFill>
              <a:schemeClr val="tx1"/>
            </a:solidFill>
          </a:ln>
        </p:spPr>
      </p:pic>
    </p:spTree>
    <p:extLst>
      <p:ext uri="{BB962C8B-B14F-4D97-AF65-F5344CB8AC3E}">
        <p14:creationId xmlns:p14="http://schemas.microsoft.com/office/powerpoint/2010/main" val="29497495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8077200" y="1066802"/>
            <a:ext cx="2590800" cy="4953001"/>
          </a:xfrm>
          <a:noFill/>
          <a:ln w="12700">
            <a:noFill/>
          </a:ln>
        </p:spPr>
        <p:txBody>
          <a:bodyPr>
            <a:normAutofit/>
          </a:bodyPr>
          <a:lstStyle/>
          <a:p>
            <a:pPr eaLnBrk="1" hangingPunct="1">
              <a:lnSpc>
                <a:spcPct val="80000"/>
              </a:lnSpc>
            </a:pPr>
            <a:r>
              <a:rPr lang="en-US" altLang="en-US" sz="2000"/>
              <a:t>Current Model Shadow Stock Portfolio rules can always be found in this section</a:t>
            </a:r>
          </a:p>
          <a:p>
            <a:pPr eaLnBrk="1" hangingPunct="1">
              <a:lnSpc>
                <a:spcPct val="80000"/>
              </a:lnSpc>
            </a:pPr>
            <a:r>
              <a:rPr lang="en-US" altLang="en-US" sz="2000"/>
              <a:t>Rules are divided into sections dealing with initial buy criteria, sell criteria, guidelines for placing orders and overall portfolio management rules</a:t>
            </a:r>
          </a:p>
        </p:txBody>
      </p:sp>
      <p:pic>
        <p:nvPicPr>
          <p:cNvPr id="4" name="Picture 3">
            <a:extLst>
              <a:ext uri="{FF2B5EF4-FFF2-40B4-BE49-F238E27FC236}">
                <a16:creationId xmlns:a16="http://schemas.microsoft.com/office/drawing/2014/main" id="{043953BC-6BD0-EF3F-28D1-3F02E51CDA0E}"/>
              </a:ext>
            </a:extLst>
          </p:cNvPr>
          <p:cNvPicPr>
            <a:picLocks noChangeAspect="1"/>
          </p:cNvPicPr>
          <p:nvPr/>
        </p:nvPicPr>
        <p:blipFill>
          <a:blip r:embed="rId3"/>
          <a:stretch>
            <a:fillRect/>
          </a:stretch>
        </p:blipFill>
        <p:spPr>
          <a:xfrm>
            <a:off x="721878" y="510220"/>
            <a:ext cx="7156739" cy="5837560"/>
          </a:xfrm>
          <a:prstGeom prst="rect">
            <a:avLst/>
          </a:prstGeom>
          <a:ln>
            <a:solidFill>
              <a:schemeClr val="tx1"/>
            </a:solidFill>
          </a:ln>
        </p:spPr>
      </p:pic>
    </p:spTree>
    <p:extLst>
      <p:ext uri="{BB962C8B-B14F-4D97-AF65-F5344CB8AC3E}">
        <p14:creationId xmlns:p14="http://schemas.microsoft.com/office/powerpoint/2010/main" val="28400807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1669075" y="5320145"/>
            <a:ext cx="8853850" cy="1034473"/>
          </a:xfrm>
          <a:noFill/>
          <a:ln w="12700">
            <a:noFill/>
          </a:ln>
        </p:spPr>
        <p:txBody>
          <a:bodyPr>
            <a:normAutofit/>
          </a:bodyPr>
          <a:lstStyle/>
          <a:p>
            <a:pPr eaLnBrk="1" hangingPunct="1">
              <a:lnSpc>
                <a:spcPct val="90000"/>
              </a:lnSpc>
            </a:pPr>
            <a:r>
              <a:rPr lang="en-US" altLang="en-US" sz="1600"/>
              <a:t>Past </a:t>
            </a:r>
            <a:r>
              <a:rPr lang="en-US" altLang="en-US" sz="1600" i="1"/>
              <a:t>AAII Journal</a:t>
            </a:r>
            <a:r>
              <a:rPr lang="en-US" altLang="en-US" sz="1600"/>
              <a:t> articles dealing with Model Shadow Stock Portfolios are presented in the “Journal Commentary” section</a:t>
            </a:r>
          </a:p>
          <a:p>
            <a:pPr eaLnBrk="1" hangingPunct="1">
              <a:lnSpc>
                <a:spcPct val="90000"/>
              </a:lnSpc>
            </a:pPr>
            <a:r>
              <a:rPr lang="en-US" altLang="en-US" sz="1600"/>
              <a:t>Helpful articles to gain an overview of the issues that come up in managing a micro-cap portfolio and how the rules evolve as market conditions change</a:t>
            </a:r>
          </a:p>
        </p:txBody>
      </p:sp>
      <p:pic>
        <p:nvPicPr>
          <p:cNvPr id="4" name="Picture 3">
            <a:extLst>
              <a:ext uri="{FF2B5EF4-FFF2-40B4-BE49-F238E27FC236}">
                <a16:creationId xmlns:a16="http://schemas.microsoft.com/office/drawing/2014/main" id="{2EAB7BDB-614D-C0D7-B721-547D815A334F}"/>
              </a:ext>
            </a:extLst>
          </p:cNvPr>
          <p:cNvPicPr>
            <a:picLocks noChangeAspect="1"/>
          </p:cNvPicPr>
          <p:nvPr/>
        </p:nvPicPr>
        <p:blipFill>
          <a:blip r:embed="rId3"/>
          <a:stretch>
            <a:fillRect/>
          </a:stretch>
        </p:blipFill>
        <p:spPr>
          <a:xfrm>
            <a:off x="2207055" y="432465"/>
            <a:ext cx="7777890" cy="4798941"/>
          </a:xfrm>
          <a:prstGeom prst="rect">
            <a:avLst/>
          </a:prstGeom>
          <a:ln>
            <a:solidFill>
              <a:schemeClr val="tx1"/>
            </a:solidFill>
          </a:ln>
        </p:spPr>
      </p:pic>
    </p:spTree>
    <p:extLst>
      <p:ext uri="{BB962C8B-B14F-4D97-AF65-F5344CB8AC3E}">
        <p14:creationId xmlns:p14="http://schemas.microsoft.com/office/powerpoint/2010/main" val="3633484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7240935" y="2430522"/>
            <a:ext cx="3446403" cy="2362200"/>
          </a:xfrm>
          <a:solidFill>
            <a:schemeClr val="bg1"/>
          </a:solidFill>
          <a:ln w="12700">
            <a:noFill/>
          </a:ln>
        </p:spPr>
        <p:txBody>
          <a:bodyPr>
            <a:normAutofit/>
          </a:bodyPr>
          <a:lstStyle/>
          <a:p>
            <a:r>
              <a:rPr lang="en-US" altLang="en-US" sz="2000"/>
              <a:t>Year-to-Year Performance link brings up performance chart and table of annual performance</a:t>
            </a:r>
            <a:endParaRPr lang="en-US" altLang="en-US" sz="2000">
              <a:ea typeface="Verdana"/>
            </a:endParaRPr>
          </a:p>
          <a:p>
            <a:endParaRPr lang="en-US" altLang="en-US" sz="2000"/>
          </a:p>
        </p:txBody>
      </p:sp>
      <p:pic>
        <p:nvPicPr>
          <p:cNvPr id="5" name="Picture 4">
            <a:extLst>
              <a:ext uri="{FF2B5EF4-FFF2-40B4-BE49-F238E27FC236}">
                <a16:creationId xmlns:a16="http://schemas.microsoft.com/office/drawing/2014/main" id="{2494B5AD-8F22-5739-5001-AB494FE59387}"/>
              </a:ext>
            </a:extLst>
          </p:cNvPr>
          <p:cNvPicPr>
            <a:picLocks noChangeAspect="1"/>
          </p:cNvPicPr>
          <p:nvPr/>
        </p:nvPicPr>
        <p:blipFill>
          <a:blip r:embed="rId3"/>
          <a:stretch>
            <a:fillRect/>
          </a:stretch>
        </p:blipFill>
        <p:spPr>
          <a:xfrm>
            <a:off x="1011489" y="441443"/>
            <a:ext cx="6160836" cy="6340358"/>
          </a:xfrm>
          <a:prstGeom prst="rect">
            <a:avLst/>
          </a:prstGeom>
          <a:ln>
            <a:solidFill>
              <a:schemeClr val="tx1"/>
            </a:solidFill>
          </a:ln>
        </p:spPr>
      </p:pic>
    </p:spTree>
    <p:extLst>
      <p:ext uri="{BB962C8B-B14F-4D97-AF65-F5344CB8AC3E}">
        <p14:creationId xmlns:p14="http://schemas.microsoft.com/office/powerpoint/2010/main" val="22970160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8610600" y="2733675"/>
            <a:ext cx="2438400" cy="3276600"/>
          </a:xfrm>
          <a:noFill/>
          <a:ln w="12700">
            <a:noFill/>
          </a:ln>
        </p:spPr>
        <p:txBody>
          <a:bodyPr>
            <a:normAutofit/>
          </a:bodyPr>
          <a:lstStyle/>
          <a:p>
            <a:r>
              <a:rPr lang="en-US" altLang="en-US" sz="2000"/>
              <a:t>FAQs (Frequently Asked Questions)</a:t>
            </a:r>
          </a:p>
          <a:p>
            <a:pPr eaLnBrk="1" hangingPunct="1">
              <a:lnSpc>
                <a:spcPct val="80000"/>
              </a:lnSpc>
            </a:pPr>
            <a:endParaRPr lang="en-US" altLang="en-US" sz="2000"/>
          </a:p>
        </p:txBody>
      </p:sp>
      <p:pic>
        <p:nvPicPr>
          <p:cNvPr id="3" name="Picture 2">
            <a:extLst>
              <a:ext uri="{FF2B5EF4-FFF2-40B4-BE49-F238E27FC236}">
                <a16:creationId xmlns:a16="http://schemas.microsoft.com/office/drawing/2014/main" id="{AB530954-D76E-4AF6-86C0-B3CF5B587EAD}"/>
              </a:ext>
            </a:extLst>
          </p:cNvPr>
          <p:cNvPicPr>
            <a:picLocks noChangeAspect="1"/>
          </p:cNvPicPr>
          <p:nvPr/>
        </p:nvPicPr>
        <p:blipFill>
          <a:blip r:embed="rId3"/>
          <a:stretch>
            <a:fillRect/>
          </a:stretch>
        </p:blipFill>
        <p:spPr>
          <a:xfrm>
            <a:off x="3277518" y="0"/>
            <a:ext cx="5636964" cy="6858000"/>
          </a:xfrm>
          <a:prstGeom prst="rect">
            <a:avLst/>
          </a:prstGeom>
          <a:ln>
            <a:solidFill>
              <a:schemeClr val="tx1"/>
            </a:solidFill>
          </a:ln>
        </p:spPr>
      </p:pic>
    </p:spTree>
    <p:extLst>
      <p:ext uri="{BB962C8B-B14F-4D97-AF65-F5344CB8AC3E}">
        <p14:creationId xmlns:p14="http://schemas.microsoft.com/office/powerpoint/2010/main" val="702000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CE5797-8D51-3FBA-46F6-ECF2CA5C509B}"/>
              </a:ext>
            </a:extLst>
          </p:cNvPr>
          <p:cNvPicPr>
            <a:picLocks noChangeAspect="1"/>
          </p:cNvPicPr>
          <p:nvPr/>
        </p:nvPicPr>
        <p:blipFill>
          <a:blip r:embed="rId3"/>
          <a:stretch>
            <a:fillRect/>
          </a:stretch>
        </p:blipFill>
        <p:spPr>
          <a:xfrm>
            <a:off x="1642333" y="1886712"/>
            <a:ext cx="8907333" cy="3084576"/>
          </a:xfrm>
          <a:prstGeom prst="rect">
            <a:avLst/>
          </a:prstGeom>
          <a:solidFill>
            <a:schemeClr val="bg1"/>
          </a:solidFill>
          <a:ln>
            <a:solidFill>
              <a:schemeClr val="tx1"/>
            </a:solidFill>
          </a:ln>
        </p:spPr>
      </p:pic>
      <p:sp>
        <p:nvSpPr>
          <p:cNvPr id="2" name="Title 1"/>
          <p:cNvSpPr>
            <a:spLocks noGrp="1"/>
          </p:cNvSpPr>
          <p:nvPr>
            <p:ph type="title"/>
          </p:nvPr>
        </p:nvSpPr>
        <p:spPr/>
        <p:txBody>
          <a:bodyPr/>
          <a:lstStyle/>
          <a:p>
            <a:r>
              <a:rPr lang="en-US"/>
              <a:t>Large-Cap vs. Micro-Cap</a:t>
            </a:r>
          </a:p>
        </p:txBody>
      </p:sp>
      <p:sp>
        <p:nvSpPr>
          <p:cNvPr id="6" name="TextBox 5">
            <a:extLst>
              <a:ext uri="{FF2B5EF4-FFF2-40B4-BE49-F238E27FC236}">
                <a16:creationId xmlns:a16="http://schemas.microsoft.com/office/drawing/2014/main" id="{B2352A0E-FC18-4C05-BE8B-DB7F81ADC18D}"/>
              </a:ext>
            </a:extLst>
          </p:cNvPr>
          <p:cNvSpPr txBox="1"/>
          <p:nvPr/>
        </p:nvSpPr>
        <p:spPr>
          <a:xfrm>
            <a:off x="7234364" y="4583370"/>
            <a:ext cx="3315302" cy="400110"/>
          </a:xfrm>
          <a:prstGeom prst="rect">
            <a:avLst/>
          </a:prstGeom>
          <a:noFill/>
        </p:spPr>
        <p:txBody>
          <a:bodyPr wrap="square" rtlCol="0">
            <a:spAutoFit/>
          </a:bodyPr>
          <a:lstStyle/>
          <a:p>
            <a:r>
              <a:rPr lang="en-US"/>
              <a:t>Perritt Capital Management</a:t>
            </a:r>
          </a:p>
        </p:txBody>
      </p:sp>
    </p:spTree>
    <p:extLst>
      <p:ext uri="{BB962C8B-B14F-4D97-AF65-F5344CB8AC3E}">
        <p14:creationId xmlns:p14="http://schemas.microsoft.com/office/powerpoint/2010/main" val="25578312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7998691" y="1726930"/>
            <a:ext cx="2672918" cy="3404140"/>
          </a:xfrm>
          <a:solidFill>
            <a:schemeClr val="bg1"/>
          </a:solidFill>
          <a:ln w="12700">
            <a:noFill/>
          </a:ln>
        </p:spPr>
        <p:txBody>
          <a:bodyPr>
            <a:normAutofit/>
          </a:bodyPr>
          <a:lstStyle/>
          <a:p>
            <a:pPr eaLnBrk="1" hangingPunct="1">
              <a:lnSpc>
                <a:spcPct val="90000"/>
              </a:lnSpc>
            </a:pPr>
            <a:r>
              <a:rPr lang="en-US" altLang="en-US" sz="2000"/>
              <a:t>Members subscribing to the “AAII Model Shadow Stock Portfolio Update” receive a monthly email with the latest portfolio changes and current performance</a:t>
            </a:r>
          </a:p>
        </p:txBody>
      </p:sp>
      <p:pic>
        <p:nvPicPr>
          <p:cNvPr id="5" name="Picture 4">
            <a:extLst>
              <a:ext uri="{FF2B5EF4-FFF2-40B4-BE49-F238E27FC236}">
                <a16:creationId xmlns:a16="http://schemas.microsoft.com/office/drawing/2014/main" id="{911B01EB-9AC8-D25A-8836-E149A2C35B43}"/>
              </a:ext>
            </a:extLst>
          </p:cNvPr>
          <p:cNvPicPr>
            <a:picLocks noChangeAspect="1"/>
          </p:cNvPicPr>
          <p:nvPr/>
        </p:nvPicPr>
        <p:blipFill>
          <a:blip r:embed="rId3"/>
          <a:stretch>
            <a:fillRect/>
          </a:stretch>
        </p:blipFill>
        <p:spPr>
          <a:xfrm>
            <a:off x="1298779" y="0"/>
            <a:ext cx="6314378" cy="6858000"/>
          </a:xfrm>
          <a:prstGeom prst="rect">
            <a:avLst/>
          </a:prstGeom>
          <a:ln>
            <a:solidFill>
              <a:schemeClr val="tx1"/>
            </a:solidFill>
          </a:ln>
        </p:spPr>
      </p:pic>
    </p:spTree>
    <p:extLst>
      <p:ext uri="{BB962C8B-B14F-4D97-AF65-F5344CB8AC3E}">
        <p14:creationId xmlns:p14="http://schemas.microsoft.com/office/powerpoint/2010/main" val="16848238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a:t>AAII Shadow Stocks Update Email</a:t>
            </a:r>
            <a:endParaRPr lang="en-US"/>
          </a:p>
        </p:txBody>
      </p:sp>
      <p:pic>
        <p:nvPicPr>
          <p:cNvPr id="5" name="Picture 4">
            <a:extLst>
              <a:ext uri="{FF2B5EF4-FFF2-40B4-BE49-F238E27FC236}">
                <a16:creationId xmlns:a16="http://schemas.microsoft.com/office/drawing/2014/main" id="{83F2F704-1A13-37C4-15A5-BD0B2EF4ADB7}"/>
              </a:ext>
            </a:extLst>
          </p:cNvPr>
          <p:cNvPicPr>
            <a:picLocks noChangeAspect="1"/>
          </p:cNvPicPr>
          <p:nvPr/>
        </p:nvPicPr>
        <p:blipFill>
          <a:blip r:embed="rId3"/>
          <a:stretch>
            <a:fillRect/>
          </a:stretch>
        </p:blipFill>
        <p:spPr>
          <a:xfrm>
            <a:off x="3762902" y="1256145"/>
            <a:ext cx="4666195" cy="5513887"/>
          </a:xfrm>
          <a:prstGeom prst="rect">
            <a:avLst/>
          </a:prstGeom>
          <a:ln>
            <a:solidFill>
              <a:schemeClr val="tx1"/>
            </a:solidFill>
          </a:ln>
        </p:spPr>
      </p:pic>
    </p:spTree>
    <p:extLst>
      <p:ext uri="{BB962C8B-B14F-4D97-AF65-F5344CB8AC3E}">
        <p14:creationId xmlns:p14="http://schemas.microsoft.com/office/powerpoint/2010/main" val="30701691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Stock Investor Pro</a:t>
            </a:r>
          </a:p>
        </p:txBody>
      </p:sp>
      <p:sp>
        <p:nvSpPr>
          <p:cNvPr id="3" name="Content Placeholder 2"/>
          <p:cNvSpPr>
            <a:spLocks noGrp="1"/>
          </p:cNvSpPr>
          <p:nvPr>
            <p:ph idx="1"/>
          </p:nvPr>
        </p:nvSpPr>
        <p:spPr/>
        <p:txBody>
          <a:bodyPr/>
          <a:lstStyle/>
          <a:p>
            <a:r>
              <a:rPr lang="en-US" altLang="en-US"/>
              <a:t>312-676-4307 - </a:t>
            </a:r>
            <a:r>
              <a:rPr lang="en-US" altLang="en-US">
                <a:hlinkClick r:id="rId3"/>
              </a:rPr>
              <a:t>www.aaii.com/stock-investor-pro</a:t>
            </a:r>
            <a:endParaRPr lang="en-US" altLang="en-US"/>
          </a:p>
          <a:p>
            <a:r>
              <a:rPr lang="en-US" altLang="en-US"/>
              <a:t>Systems: Windows 8 and 10</a:t>
            </a:r>
          </a:p>
          <a:p>
            <a:r>
              <a:rPr lang="en-US" altLang="en-US"/>
              <a:t>Price: $299 a year</a:t>
            </a:r>
          </a:p>
          <a:p>
            <a:r>
              <a:rPr lang="en-US" altLang="en-US"/>
              <a:t>Daily data updates</a:t>
            </a:r>
          </a:p>
          <a:p>
            <a:r>
              <a:rPr lang="en-US" altLang="en-US"/>
              <a:t>System used by AAII to build and maintain Shadow Stock Portfolio</a:t>
            </a:r>
          </a:p>
          <a:p>
            <a:r>
              <a:rPr lang="en-US" altLang="en-US"/>
              <a:t>Includes Shadow Stock Screen (*IISSP) for performing initial screen</a:t>
            </a:r>
          </a:p>
          <a:p>
            <a:r>
              <a:rPr lang="en-US" altLang="en-US"/>
              <a:t>Has screening and analysis tools to monitor portfolio for quantitative sell process</a:t>
            </a:r>
          </a:p>
          <a:p>
            <a:endParaRPr lang="en-US"/>
          </a:p>
        </p:txBody>
      </p:sp>
    </p:spTree>
    <p:extLst>
      <p:ext uri="{BB962C8B-B14F-4D97-AF65-F5344CB8AC3E}">
        <p14:creationId xmlns:p14="http://schemas.microsoft.com/office/powerpoint/2010/main" val="13563316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Stock Investor Pro</a:t>
            </a:r>
          </a:p>
        </p:txBody>
      </p:sp>
      <p:sp>
        <p:nvSpPr>
          <p:cNvPr id="3" name="Content Placeholder 2"/>
          <p:cNvSpPr>
            <a:spLocks noGrp="1"/>
          </p:cNvSpPr>
          <p:nvPr>
            <p:ph sz="half" idx="1"/>
          </p:nvPr>
        </p:nvSpPr>
        <p:spPr>
          <a:xfrm>
            <a:off x="609600" y="2290618"/>
            <a:ext cx="4812145" cy="3835548"/>
          </a:xfrm>
        </p:spPr>
        <p:txBody>
          <a:bodyPr/>
          <a:lstStyle/>
          <a:p>
            <a:r>
              <a:rPr lang="en-US" altLang="en-US"/>
              <a:t>*IISSP (Individual Investor’s Shadow Stock Portfolio) screen is built into Stock Investor Pro</a:t>
            </a:r>
          </a:p>
          <a:p>
            <a:endParaRPr lang="en-US"/>
          </a:p>
        </p:txBody>
      </p:sp>
      <p:pic>
        <p:nvPicPr>
          <p:cNvPr id="5" name="Picture 4">
            <a:extLst>
              <a:ext uri="{FF2B5EF4-FFF2-40B4-BE49-F238E27FC236}">
                <a16:creationId xmlns:a16="http://schemas.microsoft.com/office/drawing/2014/main" id="{3C08E92D-BE93-A631-4E1E-855BA91F8105}"/>
              </a:ext>
            </a:extLst>
          </p:cNvPr>
          <p:cNvPicPr>
            <a:picLocks noChangeAspect="1"/>
          </p:cNvPicPr>
          <p:nvPr/>
        </p:nvPicPr>
        <p:blipFill>
          <a:blip r:embed="rId3"/>
          <a:stretch>
            <a:fillRect/>
          </a:stretch>
        </p:blipFill>
        <p:spPr>
          <a:xfrm>
            <a:off x="5496510" y="1170070"/>
            <a:ext cx="5142915" cy="5427316"/>
          </a:xfrm>
          <a:prstGeom prst="rect">
            <a:avLst/>
          </a:prstGeom>
          <a:ln>
            <a:solidFill>
              <a:schemeClr val="tx1"/>
            </a:solidFill>
          </a:ln>
        </p:spPr>
      </p:pic>
    </p:spTree>
    <p:extLst>
      <p:ext uri="{BB962C8B-B14F-4D97-AF65-F5344CB8AC3E}">
        <p14:creationId xmlns:p14="http://schemas.microsoft.com/office/powerpoint/2010/main" val="21142466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Stock Investor Pro</a:t>
            </a:r>
          </a:p>
        </p:txBody>
      </p:sp>
      <p:sp>
        <p:nvSpPr>
          <p:cNvPr id="3" name="Content Placeholder 2"/>
          <p:cNvSpPr>
            <a:spLocks noGrp="1"/>
          </p:cNvSpPr>
          <p:nvPr>
            <p:ph sz="half" idx="1"/>
          </p:nvPr>
        </p:nvSpPr>
        <p:spPr>
          <a:xfrm>
            <a:off x="609600" y="1600203"/>
            <a:ext cx="4552950" cy="4525963"/>
          </a:xfrm>
        </p:spPr>
        <p:txBody>
          <a:bodyPr/>
          <a:lstStyle/>
          <a:p>
            <a:r>
              <a:rPr lang="en-US" altLang="en-US"/>
              <a:t>You can also create a sell screen that you can run against a portfolio of Shadow Stocks to see if there are any potential sell candidates</a:t>
            </a:r>
          </a:p>
          <a:p>
            <a:endParaRPr lang="en-US"/>
          </a:p>
        </p:txBody>
      </p:sp>
      <p:pic>
        <p:nvPicPr>
          <p:cNvPr id="6" name="Picture 5">
            <a:extLst>
              <a:ext uri="{FF2B5EF4-FFF2-40B4-BE49-F238E27FC236}">
                <a16:creationId xmlns:a16="http://schemas.microsoft.com/office/drawing/2014/main" id="{9C216BDA-BB04-AF45-81F1-E0DCF343C3BA}"/>
              </a:ext>
            </a:extLst>
          </p:cNvPr>
          <p:cNvPicPr>
            <a:picLocks noChangeAspect="1"/>
          </p:cNvPicPr>
          <p:nvPr/>
        </p:nvPicPr>
        <p:blipFill>
          <a:blip r:embed="rId3"/>
          <a:stretch>
            <a:fillRect/>
          </a:stretch>
        </p:blipFill>
        <p:spPr>
          <a:xfrm>
            <a:off x="5264818" y="1706961"/>
            <a:ext cx="6797582" cy="4312445"/>
          </a:xfrm>
          <a:prstGeom prst="rect">
            <a:avLst/>
          </a:prstGeom>
          <a:ln>
            <a:solidFill>
              <a:schemeClr val="tx1"/>
            </a:solidFill>
          </a:ln>
        </p:spPr>
      </p:pic>
    </p:spTree>
    <p:extLst>
      <p:ext uri="{BB962C8B-B14F-4D97-AF65-F5344CB8AC3E}">
        <p14:creationId xmlns:p14="http://schemas.microsoft.com/office/powerpoint/2010/main" val="30470688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Number Placeholder 1"/>
          <p:cNvSpPr txBox="1">
            <a:spLocks noGrp="1"/>
          </p:cNvSpPr>
          <p:nvPr/>
        </p:nvSpPr>
        <p:spPr bwMode="auto">
          <a:xfrm>
            <a:off x="8077200" y="635635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3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r" eaLnBrk="1" hangingPunct="1">
              <a:spcBef>
                <a:spcPct val="0"/>
              </a:spcBef>
              <a:buFontTx/>
              <a:buNone/>
            </a:pPr>
            <a:endParaRPr lang="en-US" altLang="en-US" sz="1200">
              <a:solidFill>
                <a:srgbClr val="898989"/>
              </a:solidFill>
              <a:latin typeface="Calibri" panose="020F0502020204030204" pitchFamily="34" charset="0"/>
            </a:endParaRPr>
          </a:p>
        </p:txBody>
      </p:sp>
      <p:sp>
        <p:nvSpPr>
          <p:cNvPr id="221187" name="Title 4"/>
          <p:cNvSpPr>
            <a:spLocks noGrp="1"/>
          </p:cNvSpPr>
          <p:nvPr>
            <p:ph type="ctrTitle"/>
          </p:nvPr>
        </p:nvSpPr>
        <p:spPr/>
        <p:txBody>
          <a:bodyPr/>
          <a:lstStyle/>
          <a:p>
            <a:r>
              <a:rPr lang="en-US" altLang="en-US"/>
              <a:t>Thank You!</a:t>
            </a:r>
          </a:p>
        </p:txBody>
      </p:sp>
      <p:sp>
        <p:nvSpPr>
          <p:cNvPr id="221188" name="Subtitle 5"/>
          <p:cNvSpPr>
            <a:spLocks noGrp="1"/>
          </p:cNvSpPr>
          <p:nvPr>
            <p:ph type="subTitle" idx="1"/>
          </p:nvPr>
        </p:nvSpPr>
        <p:spPr/>
        <p:txBody>
          <a:bodyPr/>
          <a:lstStyle/>
          <a:p>
            <a:endParaRPr lang="en-US" altLang="en-US"/>
          </a:p>
          <a:p>
            <a:r>
              <a:rPr lang="en-US" altLang="en-US"/>
              <a:t>Email your comments or questions to </a:t>
            </a:r>
            <a:r>
              <a:rPr lang="en-US" altLang="en-US">
                <a:hlinkClick r:id="rId3"/>
              </a:rPr>
              <a:t>wayne@aaii.com</a:t>
            </a:r>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D81F0D-D254-1D8A-73C8-2A8C1AB423C6}"/>
              </a:ext>
            </a:extLst>
          </p:cNvPr>
          <p:cNvPicPr>
            <a:picLocks noChangeAspect="1"/>
          </p:cNvPicPr>
          <p:nvPr/>
        </p:nvPicPr>
        <p:blipFill>
          <a:blip r:embed="rId3"/>
          <a:stretch>
            <a:fillRect/>
          </a:stretch>
        </p:blipFill>
        <p:spPr>
          <a:xfrm>
            <a:off x="1648753" y="1417638"/>
            <a:ext cx="8894494" cy="4323940"/>
          </a:xfrm>
          <a:prstGeom prst="rect">
            <a:avLst/>
          </a:prstGeom>
          <a:ln>
            <a:solidFill>
              <a:schemeClr val="tx1"/>
            </a:solidFill>
          </a:ln>
        </p:spPr>
      </p:pic>
      <p:sp>
        <p:nvSpPr>
          <p:cNvPr id="4" name="Title 3"/>
          <p:cNvSpPr>
            <a:spLocks noGrp="1"/>
          </p:cNvSpPr>
          <p:nvPr>
            <p:ph type="title"/>
          </p:nvPr>
        </p:nvSpPr>
        <p:spPr/>
        <p:txBody>
          <a:bodyPr/>
          <a:lstStyle/>
          <a:p>
            <a:r>
              <a:rPr lang="en-US"/>
              <a:t>Trends in Micro-Cap Stocks</a:t>
            </a:r>
          </a:p>
        </p:txBody>
      </p:sp>
      <p:sp>
        <p:nvSpPr>
          <p:cNvPr id="6" name="TextBox 5">
            <a:extLst>
              <a:ext uri="{FF2B5EF4-FFF2-40B4-BE49-F238E27FC236}">
                <a16:creationId xmlns:a16="http://schemas.microsoft.com/office/drawing/2014/main" id="{98BC3A74-C749-4E15-AEAC-7F5DC7C5C71B}"/>
              </a:ext>
            </a:extLst>
          </p:cNvPr>
          <p:cNvSpPr txBox="1"/>
          <p:nvPr/>
        </p:nvSpPr>
        <p:spPr>
          <a:xfrm>
            <a:off x="7257073" y="5341468"/>
            <a:ext cx="6143392" cy="400110"/>
          </a:xfrm>
          <a:prstGeom prst="rect">
            <a:avLst/>
          </a:prstGeom>
          <a:noFill/>
        </p:spPr>
        <p:txBody>
          <a:bodyPr wrap="square" rtlCol="0">
            <a:spAutoFit/>
          </a:bodyPr>
          <a:lstStyle/>
          <a:p>
            <a:r>
              <a:rPr lang="en-US"/>
              <a:t>Perritt Capital Management</a:t>
            </a:r>
          </a:p>
        </p:txBody>
      </p:sp>
    </p:spTree>
    <p:extLst>
      <p:ext uri="{BB962C8B-B14F-4D97-AF65-F5344CB8AC3E}">
        <p14:creationId xmlns:p14="http://schemas.microsoft.com/office/powerpoint/2010/main" val="10263226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Trends in Micro-Cap Stocks</a:t>
            </a:r>
          </a:p>
        </p:txBody>
      </p:sp>
      <p:pic>
        <p:nvPicPr>
          <p:cNvPr id="3" name="Picture 2">
            <a:extLst>
              <a:ext uri="{FF2B5EF4-FFF2-40B4-BE49-F238E27FC236}">
                <a16:creationId xmlns:a16="http://schemas.microsoft.com/office/drawing/2014/main" id="{C4AEFE45-0540-0E65-3D56-FE49E0BA906A}"/>
              </a:ext>
            </a:extLst>
          </p:cNvPr>
          <p:cNvPicPr>
            <a:picLocks noChangeAspect="1"/>
          </p:cNvPicPr>
          <p:nvPr/>
        </p:nvPicPr>
        <p:blipFill>
          <a:blip r:embed="rId3"/>
          <a:stretch>
            <a:fillRect/>
          </a:stretch>
        </p:blipFill>
        <p:spPr>
          <a:xfrm>
            <a:off x="1555264" y="1224172"/>
            <a:ext cx="9102856" cy="3018644"/>
          </a:xfrm>
          <a:prstGeom prst="rect">
            <a:avLst/>
          </a:prstGeom>
          <a:ln>
            <a:solidFill>
              <a:schemeClr val="tx1"/>
            </a:solidFill>
          </a:ln>
        </p:spPr>
      </p:pic>
      <p:pic>
        <p:nvPicPr>
          <p:cNvPr id="8" name="Picture 7">
            <a:extLst>
              <a:ext uri="{FF2B5EF4-FFF2-40B4-BE49-F238E27FC236}">
                <a16:creationId xmlns:a16="http://schemas.microsoft.com/office/drawing/2014/main" id="{D6E4CBB0-5D69-9411-D8A5-3A777B2A38FC}"/>
              </a:ext>
            </a:extLst>
          </p:cNvPr>
          <p:cNvPicPr>
            <a:picLocks noChangeAspect="1"/>
          </p:cNvPicPr>
          <p:nvPr/>
        </p:nvPicPr>
        <p:blipFill>
          <a:blip r:embed="rId4"/>
          <a:stretch>
            <a:fillRect/>
          </a:stretch>
        </p:blipFill>
        <p:spPr>
          <a:xfrm>
            <a:off x="1555264" y="3638141"/>
            <a:ext cx="9102856" cy="3219859"/>
          </a:xfrm>
          <a:prstGeom prst="rect">
            <a:avLst/>
          </a:prstGeom>
          <a:ln>
            <a:solidFill>
              <a:schemeClr val="tx1"/>
            </a:solidFill>
          </a:ln>
        </p:spPr>
      </p:pic>
    </p:spTree>
    <p:extLst>
      <p:ext uri="{BB962C8B-B14F-4D97-AF65-F5344CB8AC3E}">
        <p14:creationId xmlns:p14="http://schemas.microsoft.com/office/powerpoint/2010/main" val="16902847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Primary Size Consideration:</a:t>
            </a:r>
            <a:br>
              <a:rPr lang="en-US" altLang="en-US"/>
            </a:br>
            <a:r>
              <a:rPr lang="en-US" altLang="en-US"/>
              <a:t>Market Capitalization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104" y="1524000"/>
            <a:ext cx="6901797" cy="462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Performance by Market Cap</a:t>
            </a:r>
          </a:p>
        </p:txBody>
      </p:sp>
      <p:pic>
        <p:nvPicPr>
          <p:cNvPr id="4" name="Picture 3">
            <a:extLst>
              <a:ext uri="{FF2B5EF4-FFF2-40B4-BE49-F238E27FC236}">
                <a16:creationId xmlns:a16="http://schemas.microsoft.com/office/drawing/2014/main" id="{215839FF-342F-415D-52C0-D3036526995E}"/>
              </a:ext>
            </a:extLst>
          </p:cNvPr>
          <p:cNvPicPr>
            <a:picLocks noChangeAspect="1"/>
          </p:cNvPicPr>
          <p:nvPr/>
        </p:nvPicPr>
        <p:blipFill>
          <a:blip r:embed="rId3"/>
          <a:stretch>
            <a:fillRect/>
          </a:stretch>
        </p:blipFill>
        <p:spPr>
          <a:xfrm>
            <a:off x="2119745" y="1211534"/>
            <a:ext cx="7952509" cy="5618758"/>
          </a:xfrm>
          <a:prstGeom prst="rect">
            <a:avLst/>
          </a:prstGeom>
          <a:ln>
            <a:solidFill>
              <a:schemeClr val="tx1"/>
            </a:solidFill>
          </a:ln>
        </p:spPr>
      </p:pic>
    </p:spTree>
    <p:extLst>
      <p:ext uri="{BB962C8B-B14F-4D97-AF65-F5344CB8AC3E}">
        <p14:creationId xmlns:p14="http://schemas.microsoft.com/office/powerpoint/2010/main" val="24629397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Charles_0812">
  <a:themeElements>
    <a:clrScheme name="1_Charles_08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harles_0812">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harles_08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harles_08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harles_08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harles_08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harles_08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harles_08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harles_08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harles_08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harles_08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harles_08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harles_08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harles_08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E7038B74638648B78E3C570F863BA4" ma:contentTypeVersion="10" ma:contentTypeDescription="Create a new document." ma:contentTypeScope="" ma:versionID="61ce8fe657cda0b19b02507ca11024b8">
  <xsd:schema xmlns:xsd="http://www.w3.org/2001/XMLSchema" xmlns:xs="http://www.w3.org/2001/XMLSchema" xmlns:p="http://schemas.microsoft.com/office/2006/metadata/properties" xmlns:ns2="a55ad031-ced8-4c0e-956c-75f6d5630815" targetNamespace="http://schemas.microsoft.com/office/2006/metadata/properties" ma:root="true" ma:fieldsID="45a6b818704be343910ab38eb510575c" ns2:_="">
    <xsd:import namespace="a55ad031-ced8-4c0e-956c-75f6d56308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ad031-ced8-4c0e-956c-75f6d56308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4BAFD6-7A1A-4C78-9784-09269C6A6592}">
  <ds:schemaRefs>
    <ds:schemaRef ds:uri="http://schemas.microsoft.com/office/2006/metadata/contentType"/>
    <ds:schemaRef ds:uri="http://schemas.microsoft.com/office/2006/metadata/properties/metaAttributes"/>
    <ds:schemaRef ds:uri="http://www.w3.org/2000/xmlns/"/>
    <ds:schemaRef ds:uri="http://www.w3.org/2001/XMLSchema"/>
    <ds:schemaRef ds:uri="a55ad031-ced8-4c0e-956c-75f6d563081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81382C-7562-4CE7-9EF1-0AE2E922BE2B}">
  <ds:schemaRefs>
    <ds:schemaRef ds:uri="http://schemas.microsoft.com/office/2006/metadata/properties"/>
    <ds:schemaRef ds:uri="http://purl.org/dc/dcmitype/"/>
    <ds:schemaRef ds:uri="http://purl.org/dc/terms/"/>
    <ds:schemaRef ds:uri="http://schemas.microsoft.com/office/2006/documentManagement/types"/>
    <ds:schemaRef ds:uri="http://schemas.openxmlformats.org/package/2006/metadata/core-properties"/>
    <ds:schemaRef ds:uri="a55ad031-ced8-4c0e-956c-75f6d5630815"/>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6246F59E-498E-481A-9F70-C7D35860F0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Studio</Template>
  <TotalTime>0</TotalTime>
  <Words>4914</Words>
  <Application>Microsoft Office PowerPoint</Application>
  <PresentationFormat>Widescreen</PresentationFormat>
  <Paragraphs>420</Paragraphs>
  <Slides>55</Slides>
  <Notes>55</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Times New Roman</vt:lpstr>
      <vt:lpstr>Verdana</vt:lpstr>
      <vt:lpstr>Wingdings</vt:lpstr>
      <vt:lpstr>1_Charles_0812</vt:lpstr>
      <vt:lpstr>AAII’s Model Shadow Stock Portfolio:  Putting Theory Into Practice</vt:lpstr>
      <vt:lpstr>Presentation Overview</vt:lpstr>
      <vt:lpstr>Model Shadow Stock Portfolio</vt:lpstr>
      <vt:lpstr>PowerPoint Presentation</vt:lpstr>
      <vt:lpstr>Large-Cap vs. Micro-Cap</vt:lpstr>
      <vt:lpstr>Trends in Micro-Cap Stocks</vt:lpstr>
      <vt:lpstr>Trends in Micro-Cap Stocks</vt:lpstr>
      <vt:lpstr>Primary Size Consideration: Market Capitalization</vt:lpstr>
      <vt:lpstr>Performance by Market Cap</vt:lpstr>
      <vt:lpstr>PowerPoint Presentation</vt:lpstr>
      <vt:lpstr>Invest Where YOU Have the Advantage</vt:lpstr>
      <vt:lpstr>Primary Size Consideration:  Market Capitalization</vt:lpstr>
      <vt:lpstr>Secondary Size Consideration: Liquidity</vt:lpstr>
      <vt:lpstr>Primary Value Consideration: Price-to-Book-Value Ratio</vt:lpstr>
      <vt:lpstr>Primary Value Consideration: Price-to-Book-Value Ratio</vt:lpstr>
      <vt:lpstr>PowerPoint Presentation</vt:lpstr>
      <vt:lpstr>PowerPoint Presentation</vt:lpstr>
      <vt:lpstr>Primary Value Consideration:  Price-to-Book-Value Ratio</vt:lpstr>
      <vt:lpstr>Primary Value Consideration: Price-to-Book-Value Ratio</vt:lpstr>
      <vt:lpstr>Momentum Tie-Breaker: Relative Price Strength</vt:lpstr>
      <vt:lpstr>Momentum Consideration:  Relative Price Strength</vt:lpstr>
      <vt:lpstr>Levels of Key Factors Over Time</vt:lpstr>
      <vt:lpstr>Shadow Stock  Financial Considerations</vt:lpstr>
      <vt:lpstr>Shadow Stock  Financial Considerations</vt:lpstr>
      <vt:lpstr>Building Your Shadow Stock Portfolio: Placing Trades</vt:lpstr>
      <vt:lpstr>Building Your Shadow Stock Portfolio: Placing Trades</vt:lpstr>
      <vt:lpstr>Building Your Shadow Stock Portfolio: Placing Trades</vt:lpstr>
      <vt:lpstr>Use Limit Orders for Buy &amp; Sell Trades</vt:lpstr>
      <vt:lpstr>Bid-Ask Spreads</vt:lpstr>
      <vt:lpstr>Use Limit Orders for Buy &amp; Sell Trades</vt:lpstr>
      <vt:lpstr>Portfolio Construction</vt:lpstr>
      <vt:lpstr>Knowing When to Sell</vt:lpstr>
      <vt:lpstr>Rules to Overcome Emotion</vt:lpstr>
      <vt:lpstr>Shadow Stock Portfolio Sell Rules</vt:lpstr>
      <vt:lpstr>PowerPoint Presentation</vt:lpstr>
      <vt:lpstr>Shadow Stock Portfolio Management Rules</vt:lpstr>
      <vt:lpstr>Shadow Stock Portfolio Management Rules</vt:lpstr>
      <vt:lpstr>Keep a Long-Term Perspective</vt:lpstr>
      <vt:lpstr>Keys to Shadow Stock Success</vt:lpstr>
      <vt:lpstr>AAII Resources</vt:lpstr>
      <vt:lpstr>www.aaii.com/model-portfolios</vt:lpstr>
      <vt:lpstr>PowerPoint Presentation</vt:lpstr>
      <vt:lpstr>Actual AAII Model Shadow Stock Portfolio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AAII Shadow Stocks Update Email</vt:lpstr>
      <vt:lpstr>Stock Investor Pro</vt:lpstr>
      <vt:lpstr>Stock Investor Pro</vt:lpstr>
      <vt:lpstr>Stock Investor Pro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Basics on Stock Investing</dc:title>
  <dc:creator>Charles R</dc:creator>
  <cp:lastModifiedBy>Wayne A. Thorp, CFA</cp:lastModifiedBy>
  <cp:revision>1</cp:revision>
  <cp:lastPrinted>2017-10-30T15:30:40Z</cp:lastPrinted>
  <dcterms:created xsi:type="dcterms:W3CDTF">2010-11-28T16:22:05Z</dcterms:created>
  <dcterms:modified xsi:type="dcterms:W3CDTF">2022-09-15T14:56:02Z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0x01010048E7038B74638648B78E3C570F863BA4</vt:lpwstr>
  </property>
</Properties>
</file>